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0"/>
  </p:notesMasterIdLst>
  <p:handoutMasterIdLst>
    <p:handoutMasterId r:id="rId21"/>
  </p:handoutMasterIdLst>
  <p:sldIdLst>
    <p:sldId id="351" r:id="rId2"/>
    <p:sldId id="324" r:id="rId3"/>
    <p:sldId id="340" r:id="rId4"/>
    <p:sldId id="341" r:id="rId5"/>
    <p:sldId id="333" r:id="rId6"/>
    <p:sldId id="336" r:id="rId7"/>
    <p:sldId id="338" r:id="rId8"/>
    <p:sldId id="348" r:id="rId9"/>
    <p:sldId id="339" r:id="rId10"/>
    <p:sldId id="352" r:id="rId11"/>
    <p:sldId id="342" r:id="rId12"/>
    <p:sldId id="343" r:id="rId13"/>
    <p:sldId id="344" r:id="rId14"/>
    <p:sldId id="345" r:id="rId15"/>
    <p:sldId id="350" r:id="rId16"/>
    <p:sldId id="346" r:id="rId17"/>
    <p:sldId id="288" r:id="rId18"/>
    <p:sldId id="349" r:id="rId19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64A"/>
    <a:srgbClr val="C20937"/>
    <a:srgbClr val="FED208"/>
    <a:srgbClr val="3E484C"/>
    <a:srgbClr val="F6D106"/>
    <a:srgbClr val="EF6B01"/>
    <a:srgbClr val="BCBCBC"/>
    <a:srgbClr val="F9BD27"/>
    <a:srgbClr val="6B6B6B"/>
    <a:srgbClr val="FA9D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0" autoAdjust="0"/>
    <p:restoredTop sz="97008" autoAdjust="0"/>
  </p:normalViewPr>
  <p:slideViewPr>
    <p:cSldViewPr>
      <p:cViewPr>
        <p:scale>
          <a:sx n="93" d="100"/>
          <a:sy n="93" d="100"/>
        </p:scale>
        <p:origin x="-690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Удовлетворены ли вы предлагаемым меню школьной столовой?</a:t>
            </a:r>
          </a:p>
        </c:rich>
      </c:tx>
      <c:layout>
        <c:manualLayout>
          <c:xMode val="edge"/>
          <c:yMode val="edge"/>
          <c:x val="0.14946944872633486"/>
          <c:y val="1.78756179868903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Учащиеся 1-4 классов</c:v>
                </c:pt>
                <c:pt idx="1">
                  <c:v>учащиеся 5-8 кл</c:v>
                </c:pt>
                <c:pt idx="2">
                  <c:v>учащиеся 9-11</c:v>
                </c:pt>
                <c:pt idx="3">
                  <c:v>Родители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Учащиеся 1-4 классов</c:v>
                </c:pt>
                <c:pt idx="1">
                  <c:v>учащиеся 5-8 кл</c:v>
                </c:pt>
                <c:pt idx="2">
                  <c:v>учащиеся 9-11</c:v>
                </c:pt>
                <c:pt idx="3">
                  <c:v>Родители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</c:v>
                </c:pt>
                <c:pt idx="1">
                  <c:v>15</c:v>
                </c:pt>
                <c:pt idx="2">
                  <c:v>13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253376"/>
        <c:axId val="45254912"/>
      </c:barChart>
      <c:catAx>
        <c:axId val="4525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254912"/>
        <c:crosses val="autoZero"/>
        <c:auto val="1"/>
        <c:lblAlgn val="ctr"/>
        <c:lblOffset val="100"/>
        <c:noMultiLvlLbl val="0"/>
      </c:catAx>
      <c:valAx>
        <c:axId val="4525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25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FED208"/>
      </a:solidFill>
      <a:round/>
    </a:ln>
    <a:effectLst/>
  </c:spPr>
  <c:txPr>
    <a:bodyPr/>
    <a:lstStyle/>
    <a:p>
      <a:pPr>
        <a:defRPr>
          <a:ln>
            <a:noFill/>
          </a:ln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Хотели бы Вы самостоятельно выбирать блюда на обед?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учащиеся</c:v>
                </c:pt>
                <c:pt idx="1">
                  <c:v>родители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</c:v>
                </c:pt>
                <c:pt idx="1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учащиеся</c:v>
                </c:pt>
                <c:pt idx="1">
                  <c:v>родители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852480"/>
        <c:axId val="40862464"/>
      </c:barChart>
      <c:catAx>
        <c:axId val="4085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862464"/>
        <c:crosses val="autoZero"/>
        <c:auto val="1"/>
        <c:lblAlgn val="ctr"/>
        <c:lblOffset val="100"/>
        <c:noMultiLvlLbl val="0"/>
      </c:catAx>
      <c:valAx>
        <c:axId val="4086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85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FED208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D567D-C11F-428F-9553-9867C8C7CE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DC30C3-D067-4F23-8AC5-2BAA9E394AAB}">
      <dgm:prSet custT="1"/>
      <dgm:spPr>
        <a:solidFill>
          <a:schemeClr val="bg1"/>
        </a:solidFill>
        <a:ln w="34925">
          <a:solidFill>
            <a:srgbClr val="F6D106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rgbClr val="3D464A"/>
              </a:solidFill>
              <a:latin typeface="Arial" pitchFamily="34" charset="0"/>
              <a:cs typeface="Arial" pitchFamily="34" charset="0"/>
            </a:rPr>
            <a:t>Отсутствие индивидуального подхода в организации питания </a:t>
          </a:r>
        </a:p>
      </dgm:t>
    </dgm:pt>
    <dgm:pt modelId="{2D09B72B-C522-4F26-89C1-57A36505FC42}" type="parTrans" cxnId="{A3194179-EFBB-49E8-A2DE-C5CDC0B1EB64}">
      <dgm:prSet/>
      <dgm:spPr/>
      <dgm:t>
        <a:bodyPr/>
        <a:lstStyle/>
        <a:p>
          <a:endParaRPr lang="ru-RU"/>
        </a:p>
      </dgm:t>
    </dgm:pt>
    <dgm:pt modelId="{3C44CA69-4714-4E27-A086-1823BAB9D8A8}" type="sibTrans" cxnId="{A3194179-EFBB-49E8-A2DE-C5CDC0B1EB64}">
      <dgm:prSet/>
      <dgm:spPr/>
      <dgm:t>
        <a:bodyPr/>
        <a:lstStyle/>
        <a:p>
          <a:endParaRPr lang="ru-RU"/>
        </a:p>
      </dgm:t>
    </dgm:pt>
    <dgm:pt modelId="{58E80F39-FB51-498E-B571-396072E191EC}">
      <dgm:prSet/>
      <dgm:spPr/>
      <dgm:t>
        <a:bodyPr/>
        <a:lstStyle/>
        <a:p>
          <a:pPr rtl="0"/>
          <a:endParaRPr lang="ru-RU" dirty="0"/>
        </a:p>
      </dgm:t>
    </dgm:pt>
    <dgm:pt modelId="{6F5DC1FB-042D-46E8-AF7F-D1E8565BCDA6}" type="parTrans" cxnId="{EF0C9212-7B51-423D-A7B5-0F6D2F4C6CD4}">
      <dgm:prSet/>
      <dgm:spPr/>
      <dgm:t>
        <a:bodyPr/>
        <a:lstStyle/>
        <a:p>
          <a:endParaRPr lang="ru-RU"/>
        </a:p>
      </dgm:t>
    </dgm:pt>
    <dgm:pt modelId="{98A070BF-26E8-41E9-BCF7-F19518FCED79}" type="sibTrans" cxnId="{EF0C9212-7B51-423D-A7B5-0F6D2F4C6CD4}">
      <dgm:prSet/>
      <dgm:spPr/>
      <dgm:t>
        <a:bodyPr/>
        <a:lstStyle/>
        <a:p>
          <a:endParaRPr lang="ru-RU"/>
        </a:p>
      </dgm:t>
    </dgm:pt>
    <dgm:pt modelId="{F9E55FB9-20DA-468D-A40E-D35799678BB1}">
      <dgm:prSet/>
      <dgm:spPr/>
      <dgm:t>
        <a:bodyPr/>
        <a:lstStyle/>
        <a:p>
          <a:pPr rtl="0"/>
          <a:endParaRPr lang="ru-RU" dirty="0"/>
        </a:p>
      </dgm:t>
    </dgm:pt>
    <dgm:pt modelId="{405E12BC-5BA3-4BAF-B4DF-E7E4975CBE20}" type="parTrans" cxnId="{76DC826C-8C2A-41ED-9AD1-74067874E619}">
      <dgm:prSet/>
      <dgm:spPr/>
      <dgm:t>
        <a:bodyPr/>
        <a:lstStyle/>
        <a:p>
          <a:endParaRPr lang="ru-RU"/>
        </a:p>
      </dgm:t>
    </dgm:pt>
    <dgm:pt modelId="{057E6553-BFA4-4C51-AA42-B723E3BACD7C}" type="sibTrans" cxnId="{76DC826C-8C2A-41ED-9AD1-74067874E619}">
      <dgm:prSet/>
      <dgm:spPr/>
      <dgm:t>
        <a:bodyPr/>
        <a:lstStyle/>
        <a:p>
          <a:endParaRPr lang="ru-RU"/>
        </a:p>
      </dgm:t>
    </dgm:pt>
    <dgm:pt modelId="{C923E2A8-8945-4F00-B04B-B39020E95C35}" type="pres">
      <dgm:prSet presAssocID="{542D567D-C11F-428F-9553-9867C8C7CE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303232-9587-4F10-BE1B-426383357038}" type="pres">
      <dgm:prSet presAssocID="{E3DC30C3-D067-4F23-8AC5-2BAA9E394AAB}" presName="parentText" presStyleLbl="node1" presStyleIdx="0" presStyleCnt="1" custScaleY="4323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BC554-69B4-4177-9C0C-060378171039}" type="pres">
      <dgm:prSet presAssocID="{E3DC30C3-D067-4F23-8AC5-2BAA9E394AA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A7D90-8EF0-485B-8E9E-A6C4C990F86B}" type="presOf" srcId="{58E80F39-FB51-498E-B571-396072E191EC}" destId="{7BEBC554-69B4-4177-9C0C-060378171039}" srcOrd="0" destOrd="0" presId="urn:microsoft.com/office/officeart/2005/8/layout/vList2"/>
    <dgm:cxn modelId="{7840DBC2-45EE-422E-BD5C-6FC8DF509F24}" type="presOf" srcId="{E3DC30C3-D067-4F23-8AC5-2BAA9E394AAB}" destId="{D9303232-9587-4F10-BE1B-426383357038}" srcOrd="0" destOrd="0" presId="urn:microsoft.com/office/officeart/2005/8/layout/vList2"/>
    <dgm:cxn modelId="{76DC826C-8C2A-41ED-9AD1-74067874E619}" srcId="{E3DC30C3-D067-4F23-8AC5-2BAA9E394AAB}" destId="{F9E55FB9-20DA-468D-A40E-D35799678BB1}" srcOrd="1" destOrd="0" parTransId="{405E12BC-5BA3-4BAF-B4DF-E7E4975CBE20}" sibTransId="{057E6553-BFA4-4C51-AA42-B723E3BACD7C}"/>
    <dgm:cxn modelId="{EF0C9212-7B51-423D-A7B5-0F6D2F4C6CD4}" srcId="{E3DC30C3-D067-4F23-8AC5-2BAA9E394AAB}" destId="{58E80F39-FB51-498E-B571-396072E191EC}" srcOrd="0" destOrd="0" parTransId="{6F5DC1FB-042D-46E8-AF7F-D1E8565BCDA6}" sibTransId="{98A070BF-26E8-41E9-BCF7-F19518FCED79}"/>
    <dgm:cxn modelId="{7CC80B0B-451C-4E55-A274-6C6A97564A5D}" type="presOf" srcId="{542D567D-C11F-428F-9553-9867C8C7CEFD}" destId="{C923E2A8-8945-4F00-B04B-B39020E95C35}" srcOrd="0" destOrd="0" presId="urn:microsoft.com/office/officeart/2005/8/layout/vList2"/>
    <dgm:cxn modelId="{A3194179-EFBB-49E8-A2DE-C5CDC0B1EB64}" srcId="{542D567D-C11F-428F-9553-9867C8C7CEFD}" destId="{E3DC30C3-D067-4F23-8AC5-2BAA9E394AAB}" srcOrd="0" destOrd="0" parTransId="{2D09B72B-C522-4F26-89C1-57A36505FC42}" sibTransId="{3C44CA69-4714-4E27-A086-1823BAB9D8A8}"/>
    <dgm:cxn modelId="{CCB27148-BD55-4E56-967C-C5180686FED3}" type="presOf" srcId="{F9E55FB9-20DA-468D-A40E-D35799678BB1}" destId="{7BEBC554-69B4-4177-9C0C-060378171039}" srcOrd="0" destOrd="1" presId="urn:microsoft.com/office/officeart/2005/8/layout/vList2"/>
    <dgm:cxn modelId="{FF543606-66AF-43C3-8B25-5A8FF2935BFC}" type="presParOf" srcId="{C923E2A8-8945-4F00-B04B-B39020E95C35}" destId="{D9303232-9587-4F10-BE1B-426383357038}" srcOrd="0" destOrd="0" presId="urn:microsoft.com/office/officeart/2005/8/layout/vList2"/>
    <dgm:cxn modelId="{48F57867-43BE-4A37-A09F-6E2D99D26EBE}" type="presParOf" srcId="{C923E2A8-8945-4F00-B04B-B39020E95C35}" destId="{7BEBC554-69B4-4177-9C0C-06037817103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D7487B-3342-4BF8-9730-364BB3F700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97D551-7533-486A-9A67-9BC091A39F72}">
      <dgm:prSet custT="1"/>
      <dgm:spPr>
        <a:solidFill>
          <a:srgbClr val="3D464A"/>
        </a:solidFill>
      </dgm:spPr>
      <dgm:t>
        <a:bodyPr/>
        <a:lstStyle/>
        <a:p>
          <a:pPr algn="ctr" rtl="0"/>
          <a:r>
            <a:rPr lang="ru-RU" sz="1800" b="1" dirty="0" smtClean="0">
              <a:latin typeface="Arial" pitchFamily="34" charset="0"/>
              <a:cs typeface="Arial" pitchFamily="34" charset="0"/>
            </a:rPr>
            <a:t>Предмет исследования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3D74BEE8-2406-4ACF-9133-E38D541B4A5A}" type="parTrans" cxnId="{F04CECE7-BD97-444D-A1EB-B874864F9BA7}">
      <dgm:prSet/>
      <dgm:spPr/>
      <dgm:t>
        <a:bodyPr/>
        <a:lstStyle/>
        <a:p>
          <a:endParaRPr lang="ru-RU"/>
        </a:p>
      </dgm:t>
    </dgm:pt>
    <dgm:pt modelId="{C8F9F56C-A4DB-40D9-BAF1-07ABB1E36F39}" type="sibTrans" cxnId="{F04CECE7-BD97-444D-A1EB-B874864F9BA7}">
      <dgm:prSet/>
      <dgm:spPr/>
      <dgm:t>
        <a:bodyPr/>
        <a:lstStyle/>
        <a:p>
          <a:endParaRPr lang="ru-RU"/>
        </a:p>
      </dgm:t>
    </dgm:pt>
    <dgm:pt modelId="{2508A367-5970-44C9-A606-FEF7DC7B35EB}">
      <dgm:prSet/>
      <dgm:spPr/>
      <dgm:t>
        <a:bodyPr/>
        <a:lstStyle/>
        <a:p>
          <a:pPr rtl="0"/>
          <a:endParaRPr lang="ru-RU" dirty="0"/>
        </a:p>
      </dgm:t>
    </dgm:pt>
    <dgm:pt modelId="{1F6E463A-2947-4618-9019-22B40E5F588A}" type="parTrans" cxnId="{BCC205BA-7F4C-4EE2-AD18-F1642A346B61}">
      <dgm:prSet/>
      <dgm:spPr/>
      <dgm:t>
        <a:bodyPr/>
        <a:lstStyle/>
        <a:p>
          <a:endParaRPr lang="ru-RU"/>
        </a:p>
      </dgm:t>
    </dgm:pt>
    <dgm:pt modelId="{06D80922-DD39-43CB-9F22-C0866EBF2AA3}" type="sibTrans" cxnId="{BCC205BA-7F4C-4EE2-AD18-F1642A346B61}">
      <dgm:prSet/>
      <dgm:spPr/>
      <dgm:t>
        <a:bodyPr/>
        <a:lstStyle/>
        <a:p>
          <a:endParaRPr lang="ru-RU"/>
        </a:p>
      </dgm:t>
    </dgm:pt>
    <dgm:pt modelId="{3E99C0E2-2293-441D-A41B-68A5E5935022}">
      <dgm:prSet/>
      <dgm:spPr/>
      <dgm:t>
        <a:bodyPr/>
        <a:lstStyle/>
        <a:p>
          <a:pPr rtl="0"/>
          <a:endParaRPr lang="ru-RU" dirty="0"/>
        </a:p>
      </dgm:t>
    </dgm:pt>
    <dgm:pt modelId="{D48E3DF2-1B4B-46F5-9B75-5277EF17B841}" type="parTrans" cxnId="{EBC1D3B7-F34F-4C53-A3DA-0AEABFAEFCAD}">
      <dgm:prSet/>
      <dgm:spPr/>
      <dgm:t>
        <a:bodyPr/>
        <a:lstStyle/>
        <a:p>
          <a:endParaRPr lang="ru-RU"/>
        </a:p>
      </dgm:t>
    </dgm:pt>
    <dgm:pt modelId="{C26489A1-504D-4E02-B01B-6B04F171E1BB}" type="sibTrans" cxnId="{EBC1D3B7-F34F-4C53-A3DA-0AEABFAEFCAD}">
      <dgm:prSet/>
      <dgm:spPr/>
      <dgm:t>
        <a:bodyPr/>
        <a:lstStyle/>
        <a:p>
          <a:endParaRPr lang="ru-RU"/>
        </a:p>
      </dgm:t>
    </dgm:pt>
    <dgm:pt modelId="{A893B84F-15AE-45D4-BA90-388BD4C68BDC}" type="pres">
      <dgm:prSet presAssocID="{50D7487B-3342-4BF8-9730-364BB3F700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A64DD1-6D05-4AFE-AF64-7097475EA023}" type="pres">
      <dgm:prSet presAssocID="{7097D551-7533-486A-9A67-9BC091A39F72}" presName="parentText" presStyleLbl="node1" presStyleIdx="0" presStyleCnt="1" custScaleY="218343" custLinFactNeighborX="0" custLinFactNeighborY="60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CE63B-CC24-4A93-BA33-ED36675697D9}" type="pres">
      <dgm:prSet presAssocID="{7097D551-7533-486A-9A67-9BC091A39F7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ED2F9-CB1A-4EE1-B603-17FB965CD653}" type="presOf" srcId="{7097D551-7533-486A-9A67-9BC091A39F72}" destId="{F7A64DD1-6D05-4AFE-AF64-7097475EA023}" srcOrd="0" destOrd="0" presId="urn:microsoft.com/office/officeart/2005/8/layout/vList2"/>
    <dgm:cxn modelId="{48052A51-3C6C-4D5F-8C49-6F76E3BA9F7C}" type="presOf" srcId="{2508A367-5970-44C9-A606-FEF7DC7B35EB}" destId="{061CE63B-CC24-4A93-BA33-ED36675697D9}" srcOrd="0" destOrd="0" presId="urn:microsoft.com/office/officeart/2005/8/layout/vList2"/>
    <dgm:cxn modelId="{EBC1D3B7-F34F-4C53-A3DA-0AEABFAEFCAD}" srcId="{7097D551-7533-486A-9A67-9BC091A39F72}" destId="{3E99C0E2-2293-441D-A41B-68A5E5935022}" srcOrd="1" destOrd="0" parTransId="{D48E3DF2-1B4B-46F5-9B75-5277EF17B841}" sibTransId="{C26489A1-504D-4E02-B01B-6B04F171E1BB}"/>
    <dgm:cxn modelId="{5DEF1529-D31A-4991-A432-AF8CDD2D9617}" type="presOf" srcId="{50D7487B-3342-4BF8-9730-364BB3F700C8}" destId="{A893B84F-15AE-45D4-BA90-388BD4C68BDC}" srcOrd="0" destOrd="0" presId="urn:microsoft.com/office/officeart/2005/8/layout/vList2"/>
    <dgm:cxn modelId="{BCC205BA-7F4C-4EE2-AD18-F1642A346B61}" srcId="{7097D551-7533-486A-9A67-9BC091A39F72}" destId="{2508A367-5970-44C9-A606-FEF7DC7B35EB}" srcOrd="0" destOrd="0" parTransId="{1F6E463A-2947-4618-9019-22B40E5F588A}" sibTransId="{06D80922-DD39-43CB-9F22-C0866EBF2AA3}"/>
    <dgm:cxn modelId="{F04CECE7-BD97-444D-A1EB-B874864F9BA7}" srcId="{50D7487B-3342-4BF8-9730-364BB3F700C8}" destId="{7097D551-7533-486A-9A67-9BC091A39F72}" srcOrd="0" destOrd="0" parTransId="{3D74BEE8-2406-4ACF-9133-E38D541B4A5A}" sibTransId="{C8F9F56C-A4DB-40D9-BAF1-07ABB1E36F39}"/>
    <dgm:cxn modelId="{CBB06A0E-6713-474A-B839-100CC8BA4234}" type="presOf" srcId="{3E99C0E2-2293-441D-A41B-68A5E5935022}" destId="{061CE63B-CC24-4A93-BA33-ED36675697D9}" srcOrd="0" destOrd="1" presId="urn:microsoft.com/office/officeart/2005/8/layout/vList2"/>
    <dgm:cxn modelId="{45938284-7FEA-40A0-A32E-A0DC1E94B31C}" type="presParOf" srcId="{A893B84F-15AE-45D4-BA90-388BD4C68BDC}" destId="{F7A64DD1-6D05-4AFE-AF64-7097475EA023}" srcOrd="0" destOrd="0" presId="urn:microsoft.com/office/officeart/2005/8/layout/vList2"/>
    <dgm:cxn modelId="{0097D51E-85E8-46CC-BA1B-088802FB0148}" type="presParOf" srcId="{A893B84F-15AE-45D4-BA90-388BD4C68BDC}" destId="{061CE63B-CC24-4A93-BA33-ED36675697D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2D567D-C11F-428F-9553-9867C8C7CE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DC30C3-D067-4F23-8AC5-2BAA9E394AAB}">
      <dgm:prSet custT="1"/>
      <dgm:spPr>
        <a:solidFill>
          <a:schemeClr val="bg1"/>
        </a:solidFill>
        <a:ln w="34925">
          <a:solidFill>
            <a:srgbClr val="F6D106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rgbClr val="3D464A"/>
              </a:solidFill>
              <a:latin typeface="Arial" pitchFamily="34" charset="0"/>
              <a:cs typeface="Arial" pitchFamily="34" charset="0"/>
            </a:rPr>
            <a:t>1. Осуществлять индивидуальный подход при организации питания учащихся;</a:t>
          </a:r>
        </a:p>
        <a:p>
          <a:pPr rtl="0"/>
          <a:endParaRPr lang="ru-RU" sz="1800" b="1" dirty="0" smtClean="0">
            <a:solidFill>
              <a:srgbClr val="3D464A"/>
            </a:solidFill>
            <a:latin typeface="Arial" pitchFamily="34" charset="0"/>
            <a:cs typeface="Arial" pitchFamily="34" charset="0"/>
          </a:endParaRPr>
        </a:p>
        <a:p>
          <a:pPr rtl="0"/>
          <a:r>
            <a:rPr lang="ru-RU" sz="1800" b="1" dirty="0" smtClean="0">
              <a:solidFill>
                <a:srgbClr val="3D464A"/>
              </a:solidFill>
              <a:latin typeface="Arial" pitchFamily="34" charset="0"/>
              <a:cs typeface="Arial" pitchFamily="34" charset="0"/>
            </a:rPr>
            <a:t>2. Усовершенствовать работу школьной столовой;</a:t>
          </a:r>
        </a:p>
        <a:p>
          <a:pPr rtl="0"/>
          <a:endParaRPr lang="ru-RU" sz="1800" b="1" dirty="0" smtClean="0">
            <a:solidFill>
              <a:srgbClr val="3D464A"/>
            </a:solidFill>
            <a:latin typeface="Arial" pitchFamily="34" charset="0"/>
            <a:cs typeface="Arial" pitchFamily="34" charset="0"/>
          </a:endParaRPr>
        </a:p>
        <a:p>
          <a:pPr rtl="0"/>
          <a:r>
            <a:rPr lang="ru-RU" sz="1800" b="1" dirty="0" smtClean="0">
              <a:solidFill>
                <a:srgbClr val="3D464A"/>
              </a:solidFill>
              <a:latin typeface="Arial" pitchFamily="34" charset="0"/>
              <a:cs typeface="Arial" pitchFamily="34" charset="0"/>
            </a:rPr>
            <a:t>3. Автоматизировать систему учёта питания учащихся.</a:t>
          </a:r>
        </a:p>
      </dgm:t>
    </dgm:pt>
    <dgm:pt modelId="{2D09B72B-C522-4F26-89C1-57A36505FC42}" type="parTrans" cxnId="{A3194179-EFBB-49E8-A2DE-C5CDC0B1EB64}">
      <dgm:prSet/>
      <dgm:spPr/>
      <dgm:t>
        <a:bodyPr/>
        <a:lstStyle/>
        <a:p>
          <a:endParaRPr lang="ru-RU"/>
        </a:p>
      </dgm:t>
    </dgm:pt>
    <dgm:pt modelId="{3C44CA69-4714-4E27-A086-1823BAB9D8A8}" type="sibTrans" cxnId="{A3194179-EFBB-49E8-A2DE-C5CDC0B1EB64}">
      <dgm:prSet/>
      <dgm:spPr/>
      <dgm:t>
        <a:bodyPr/>
        <a:lstStyle/>
        <a:p>
          <a:endParaRPr lang="ru-RU"/>
        </a:p>
      </dgm:t>
    </dgm:pt>
    <dgm:pt modelId="{58E80F39-FB51-498E-B571-396072E191EC}">
      <dgm:prSet/>
      <dgm:spPr/>
      <dgm:t>
        <a:bodyPr/>
        <a:lstStyle/>
        <a:p>
          <a:pPr rtl="0"/>
          <a:endParaRPr lang="ru-RU" dirty="0"/>
        </a:p>
      </dgm:t>
    </dgm:pt>
    <dgm:pt modelId="{6F5DC1FB-042D-46E8-AF7F-D1E8565BCDA6}" type="parTrans" cxnId="{EF0C9212-7B51-423D-A7B5-0F6D2F4C6CD4}">
      <dgm:prSet/>
      <dgm:spPr/>
      <dgm:t>
        <a:bodyPr/>
        <a:lstStyle/>
        <a:p>
          <a:endParaRPr lang="ru-RU"/>
        </a:p>
      </dgm:t>
    </dgm:pt>
    <dgm:pt modelId="{98A070BF-26E8-41E9-BCF7-F19518FCED79}" type="sibTrans" cxnId="{EF0C9212-7B51-423D-A7B5-0F6D2F4C6CD4}">
      <dgm:prSet/>
      <dgm:spPr/>
      <dgm:t>
        <a:bodyPr/>
        <a:lstStyle/>
        <a:p>
          <a:endParaRPr lang="ru-RU"/>
        </a:p>
      </dgm:t>
    </dgm:pt>
    <dgm:pt modelId="{F9E55FB9-20DA-468D-A40E-D35799678BB1}">
      <dgm:prSet/>
      <dgm:spPr/>
      <dgm:t>
        <a:bodyPr/>
        <a:lstStyle/>
        <a:p>
          <a:pPr rtl="0"/>
          <a:endParaRPr lang="ru-RU" dirty="0"/>
        </a:p>
      </dgm:t>
    </dgm:pt>
    <dgm:pt modelId="{405E12BC-5BA3-4BAF-B4DF-E7E4975CBE20}" type="parTrans" cxnId="{76DC826C-8C2A-41ED-9AD1-74067874E619}">
      <dgm:prSet/>
      <dgm:spPr/>
      <dgm:t>
        <a:bodyPr/>
        <a:lstStyle/>
        <a:p>
          <a:endParaRPr lang="ru-RU"/>
        </a:p>
      </dgm:t>
    </dgm:pt>
    <dgm:pt modelId="{057E6553-BFA4-4C51-AA42-B723E3BACD7C}" type="sibTrans" cxnId="{76DC826C-8C2A-41ED-9AD1-74067874E619}">
      <dgm:prSet/>
      <dgm:spPr/>
      <dgm:t>
        <a:bodyPr/>
        <a:lstStyle/>
        <a:p>
          <a:endParaRPr lang="ru-RU"/>
        </a:p>
      </dgm:t>
    </dgm:pt>
    <dgm:pt modelId="{C923E2A8-8945-4F00-B04B-B39020E95C35}" type="pres">
      <dgm:prSet presAssocID="{542D567D-C11F-428F-9553-9867C8C7CE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303232-9587-4F10-BE1B-426383357038}" type="pres">
      <dgm:prSet presAssocID="{E3DC30C3-D067-4F23-8AC5-2BAA9E394AAB}" presName="parentText" presStyleLbl="node1" presStyleIdx="0" presStyleCnt="1" custScaleY="4217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BC554-69B4-4177-9C0C-060378171039}" type="pres">
      <dgm:prSet presAssocID="{E3DC30C3-D067-4F23-8AC5-2BAA9E394AA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821C03-40C1-4527-AF2F-AE3B7F784327}" type="presOf" srcId="{58E80F39-FB51-498E-B571-396072E191EC}" destId="{7BEBC554-69B4-4177-9C0C-060378171039}" srcOrd="0" destOrd="0" presId="urn:microsoft.com/office/officeart/2005/8/layout/vList2"/>
    <dgm:cxn modelId="{91F92643-E0EB-4CFA-83AF-E59BFD705A90}" type="presOf" srcId="{F9E55FB9-20DA-468D-A40E-D35799678BB1}" destId="{7BEBC554-69B4-4177-9C0C-060378171039}" srcOrd="0" destOrd="1" presId="urn:microsoft.com/office/officeart/2005/8/layout/vList2"/>
    <dgm:cxn modelId="{76DC826C-8C2A-41ED-9AD1-74067874E619}" srcId="{E3DC30C3-D067-4F23-8AC5-2BAA9E394AAB}" destId="{F9E55FB9-20DA-468D-A40E-D35799678BB1}" srcOrd="1" destOrd="0" parTransId="{405E12BC-5BA3-4BAF-B4DF-E7E4975CBE20}" sibTransId="{057E6553-BFA4-4C51-AA42-B723E3BACD7C}"/>
    <dgm:cxn modelId="{EF0C9212-7B51-423D-A7B5-0F6D2F4C6CD4}" srcId="{E3DC30C3-D067-4F23-8AC5-2BAA9E394AAB}" destId="{58E80F39-FB51-498E-B571-396072E191EC}" srcOrd="0" destOrd="0" parTransId="{6F5DC1FB-042D-46E8-AF7F-D1E8565BCDA6}" sibTransId="{98A070BF-26E8-41E9-BCF7-F19518FCED79}"/>
    <dgm:cxn modelId="{87656014-E9A7-4A67-95BE-EEE740B358F0}" type="presOf" srcId="{542D567D-C11F-428F-9553-9867C8C7CEFD}" destId="{C923E2A8-8945-4F00-B04B-B39020E95C35}" srcOrd="0" destOrd="0" presId="urn:microsoft.com/office/officeart/2005/8/layout/vList2"/>
    <dgm:cxn modelId="{A3194179-EFBB-49E8-A2DE-C5CDC0B1EB64}" srcId="{542D567D-C11F-428F-9553-9867C8C7CEFD}" destId="{E3DC30C3-D067-4F23-8AC5-2BAA9E394AAB}" srcOrd="0" destOrd="0" parTransId="{2D09B72B-C522-4F26-89C1-57A36505FC42}" sibTransId="{3C44CA69-4714-4E27-A086-1823BAB9D8A8}"/>
    <dgm:cxn modelId="{D6634AC2-0B65-46DC-A5CD-BBED2D09D28C}" type="presOf" srcId="{E3DC30C3-D067-4F23-8AC5-2BAA9E394AAB}" destId="{D9303232-9587-4F10-BE1B-426383357038}" srcOrd="0" destOrd="0" presId="urn:microsoft.com/office/officeart/2005/8/layout/vList2"/>
    <dgm:cxn modelId="{456A0705-DB9D-4AEC-8F52-EECD60260513}" type="presParOf" srcId="{C923E2A8-8945-4F00-B04B-B39020E95C35}" destId="{D9303232-9587-4F10-BE1B-426383357038}" srcOrd="0" destOrd="0" presId="urn:microsoft.com/office/officeart/2005/8/layout/vList2"/>
    <dgm:cxn modelId="{39E04544-E8F6-4470-B6F1-46008E66CF0F}" type="presParOf" srcId="{C923E2A8-8945-4F00-B04B-B39020E95C35}" destId="{7BEBC554-69B4-4177-9C0C-06037817103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D7487B-3342-4BF8-9730-364BB3F700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97D551-7533-486A-9A67-9BC091A39F72}">
      <dgm:prSet custT="1"/>
      <dgm:spPr>
        <a:solidFill>
          <a:srgbClr val="3D464A"/>
        </a:solidFill>
      </dgm:spPr>
      <dgm:t>
        <a:bodyPr/>
        <a:lstStyle/>
        <a:p>
          <a:pPr algn="ctr" rtl="0"/>
          <a:r>
            <a:rPr lang="ru-RU" sz="2000" b="1" dirty="0" smtClean="0">
              <a:latin typeface="Arial" pitchFamily="34" charset="0"/>
              <a:cs typeface="Arial" pitchFamily="34" charset="0"/>
            </a:rPr>
            <a:t>Мобильное приложение позволит</a:t>
          </a:r>
        </a:p>
      </dgm:t>
    </dgm:pt>
    <dgm:pt modelId="{3D74BEE8-2406-4ACF-9133-E38D541B4A5A}" type="parTrans" cxnId="{F04CECE7-BD97-444D-A1EB-B874864F9BA7}">
      <dgm:prSet/>
      <dgm:spPr/>
      <dgm:t>
        <a:bodyPr/>
        <a:lstStyle/>
        <a:p>
          <a:endParaRPr lang="ru-RU"/>
        </a:p>
      </dgm:t>
    </dgm:pt>
    <dgm:pt modelId="{C8F9F56C-A4DB-40D9-BAF1-07ABB1E36F39}" type="sibTrans" cxnId="{F04CECE7-BD97-444D-A1EB-B874864F9BA7}">
      <dgm:prSet/>
      <dgm:spPr/>
      <dgm:t>
        <a:bodyPr/>
        <a:lstStyle/>
        <a:p>
          <a:endParaRPr lang="ru-RU"/>
        </a:p>
      </dgm:t>
    </dgm:pt>
    <dgm:pt modelId="{2508A367-5970-44C9-A606-FEF7DC7B35EB}">
      <dgm:prSet/>
      <dgm:spPr/>
      <dgm:t>
        <a:bodyPr/>
        <a:lstStyle/>
        <a:p>
          <a:pPr rtl="0"/>
          <a:endParaRPr lang="ru-RU" dirty="0"/>
        </a:p>
      </dgm:t>
    </dgm:pt>
    <dgm:pt modelId="{1F6E463A-2947-4618-9019-22B40E5F588A}" type="parTrans" cxnId="{BCC205BA-7F4C-4EE2-AD18-F1642A346B61}">
      <dgm:prSet/>
      <dgm:spPr/>
      <dgm:t>
        <a:bodyPr/>
        <a:lstStyle/>
        <a:p>
          <a:endParaRPr lang="ru-RU"/>
        </a:p>
      </dgm:t>
    </dgm:pt>
    <dgm:pt modelId="{06D80922-DD39-43CB-9F22-C0866EBF2AA3}" type="sibTrans" cxnId="{BCC205BA-7F4C-4EE2-AD18-F1642A346B61}">
      <dgm:prSet/>
      <dgm:spPr/>
      <dgm:t>
        <a:bodyPr/>
        <a:lstStyle/>
        <a:p>
          <a:endParaRPr lang="ru-RU"/>
        </a:p>
      </dgm:t>
    </dgm:pt>
    <dgm:pt modelId="{3E99C0E2-2293-441D-A41B-68A5E5935022}">
      <dgm:prSet/>
      <dgm:spPr/>
      <dgm:t>
        <a:bodyPr/>
        <a:lstStyle/>
        <a:p>
          <a:pPr rtl="0"/>
          <a:endParaRPr lang="ru-RU" dirty="0"/>
        </a:p>
      </dgm:t>
    </dgm:pt>
    <dgm:pt modelId="{D48E3DF2-1B4B-46F5-9B75-5277EF17B841}" type="parTrans" cxnId="{EBC1D3B7-F34F-4C53-A3DA-0AEABFAEFCAD}">
      <dgm:prSet/>
      <dgm:spPr/>
      <dgm:t>
        <a:bodyPr/>
        <a:lstStyle/>
        <a:p>
          <a:endParaRPr lang="ru-RU"/>
        </a:p>
      </dgm:t>
    </dgm:pt>
    <dgm:pt modelId="{C26489A1-504D-4E02-B01B-6B04F171E1BB}" type="sibTrans" cxnId="{EBC1D3B7-F34F-4C53-A3DA-0AEABFAEFCAD}">
      <dgm:prSet/>
      <dgm:spPr/>
      <dgm:t>
        <a:bodyPr/>
        <a:lstStyle/>
        <a:p>
          <a:endParaRPr lang="ru-RU"/>
        </a:p>
      </dgm:t>
    </dgm:pt>
    <dgm:pt modelId="{A893B84F-15AE-45D4-BA90-388BD4C68BDC}" type="pres">
      <dgm:prSet presAssocID="{50D7487B-3342-4BF8-9730-364BB3F700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A64DD1-6D05-4AFE-AF64-7097475EA023}" type="pres">
      <dgm:prSet presAssocID="{7097D551-7533-486A-9A67-9BC091A39F72}" presName="parentText" presStyleLbl="node1" presStyleIdx="0" presStyleCnt="1" custScaleX="100000" custScaleY="192153" custLinFactNeighborX="0" custLinFactNeighborY="13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CE63B-CC24-4A93-BA33-ED36675697D9}" type="pres">
      <dgm:prSet presAssocID="{7097D551-7533-486A-9A67-9BC091A39F7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FC8976-68F1-415E-9908-8EECC4305C37}" type="presOf" srcId="{3E99C0E2-2293-441D-A41B-68A5E5935022}" destId="{061CE63B-CC24-4A93-BA33-ED36675697D9}" srcOrd="0" destOrd="1" presId="urn:microsoft.com/office/officeart/2005/8/layout/vList2"/>
    <dgm:cxn modelId="{EBC1D3B7-F34F-4C53-A3DA-0AEABFAEFCAD}" srcId="{7097D551-7533-486A-9A67-9BC091A39F72}" destId="{3E99C0E2-2293-441D-A41B-68A5E5935022}" srcOrd="1" destOrd="0" parTransId="{D48E3DF2-1B4B-46F5-9B75-5277EF17B841}" sibTransId="{C26489A1-504D-4E02-B01B-6B04F171E1BB}"/>
    <dgm:cxn modelId="{AEC9AD8E-5215-4CD0-BF73-F576DD46783F}" type="presOf" srcId="{2508A367-5970-44C9-A606-FEF7DC7B35EB}" destId="{061CE63B-CC24-4A93-BA33-ED36675697D9}" srcOrd="0" destOrd="0" presId="urn:microsoft.com/office/officeart/2005/8/layout/vList2"/>
    <dgm:cxn modelId="{8827DA1E-135D-4AFF-A1DB-2850D82B4BE8}" type="presOf" srcId="{7097D551-7533-486A-9A67-9BC091A39F72}" destId="{F7A64DD1-6D05-4AFE-AF64-7097475EA023}" srcOrd="0" destOrd="0" presId="urn:microsoft.com/office/officeart/2005/8/layout/vList2"/>
    <dgm:cxn modelId="{BCC205BA-7F4C-4EE2-AD18-F1642A346B61}" srcId="{7097D551-7533-486A-9A67-9BC091A39F72}" destId="{2508A367-5970-44C9-A606-FEF7DC7B35EB}" srcOrd="0" destOrd="0" parTransId="{1F6E463A-2947-4618-9019-22B40E5F588A}" sibTransId="{06D80922-DD39-43CB-9F22-C0866EBF2AA3}"/>
    <dgm:cxn modelId="{F04CECE7-BD97-444D-A1EB-B874864F9BA7}" srcId="{50D7487B-3342-4BF8-9730-364BB3F700C8}" destId="{7097D551-7533-486A-9A67-9BC091A39F72}" srcOrd="0" destOrd="0" parTransId="{3D74BEE8-2406-4ACF-9133-E38D541B4A5A}" sibTransId="{C8F9F56C-A4DB-40D9-BAF1-07ABB1E36F39}"/>
    <dgm:cxn modelId="{E347BAAE-42F7-4044-A9B4-B5412470FF3E}" type="presOf" srcId="{50D7487B-3342-4BF8-9730-364BB3F700C8}" destId="{A893B84F-15AE-45D4-BA90-388BD4C68BDC}" srcOrd="0" destOrd="0" presId="urn:microsoft.com/office/officeart/2005/8/layout/vList2"/>
    <dgm:cxn modelId="{9D5F4E52-BA44-4B42-A82C-394D4E04C661}" type="presParOf" srcId="{A893B84F-15AE-45D4-BA90-388BD4C68BDC}" destId="{F7A64DD1-6D05-4AFE-AF64-7097475EA023}" srcOrd="0" destOrd="0" presId="urn:microsoft.com/office/officeart/2005/8/layout/vList2"/>
    <dgm:cxn modelId="{24580EF1-9A15-4C9A-AAE3-A24211B619BC}" type="presParOf" srcId="{A893B84F-15AE-45D4-BA90-388BD4C68BDC}" destId="{061CE63B-CC24-4A93-BA33-ED36675697D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D7487B-3342-4BF8-9730-364BB3F700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97D551-7533-486A-9A67-9BC091A39F72}">
      <dgm:prSet custT="1"/>
      <dgm:spPr>
        <a:solidFill>
          <a:srgbClr val="3D464A"/>
        </a:solidFill>
      </dgm:spPr>
      <dgm:t>
        <a:bodyPr/>
        <a:lstStyle/>
        <a:p>
          <a:pPr algn="ctr" rtl="0"/>
          <a:r>
            <a:rPr lang="ru-RU" sz="1800" b="1" dirty="0" smtClean="0">
              <a:latin typeface="Arial" pitchFamily="34" charset="0"/>
              <a:cs typeface="Arial" pitchFamily="34" charset="0"/>
            </a:rPr>
            <a:t>Проблема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3D74BEE8-2406-4ACF-9133-E38D541B4A5A}" type="parTrans" cxnId="{F04CECE7-BD97-444D-A1EB-B874864F9BA7}">
      <dgm:prSet/>
      <dgm:spPr/>
      <dgm:t>
        <a:bodyPr/>
        <a:lstStyle/>
        <a:p>
          <a:endParaRPr lang="ru-RU"/>
        </a:p>
      </dgm:t>
    </dgm:pt>
    <dgm:pt modelId="{C8F9F56C-A4DB-40D9-BAF1-07ABB1E36F39}" type="sibTrans" cxnId="{F04CECE7-BD97-444D-A1EB-B874864F9BA7}">
      <dgm:prSet/>
      <dgm:spPr/>
      <dgm:t>
        <a:bodyPr/>
        <a:lstStyle/>
        <a:p>
          <a:endParaRPr lang="ru-RU"/>
        </a:p>
      </dgm:t>
    </dgm:pt>
    <dgm:pt modelId="{2508A367-5970-44C9-A606-FEF7DC7B35EB}">
      <dgm:prSet/>
      <dgm:spPr/>
      <dgm:t>
        <a:bodyPr/>
        <a:lstStyle/>
        <a:p>
          <a:pPr rtl="0"/>
          <a:endParaRPr lang="ru-RU" dirty="0"/>
        </a:p>
      </dgm:t>
    </dgm:pt>
    <dgm:pt modelId="{1F6E463A-2947-4618-9019-22B40E5F588A}" type="parTrans" cxnId="{BCC205BA-7F4C-4EE2-AD18-F1642A346B61}">
      <dgm:prSet/>
      <dgm:spPr/>
      <dgm:t>
        <a:bodyPr/>
        <a:lstStyle/>
        <a:p>
          <a:endParaRPr lang="ru-RU"/>
        </a:p>
      </dgm:t>
    </dgm:pt>
    <dgm:pt modelId="{06D80922-DD39-43CB-9F22-C0866EBF2AA3}" type="sibTrans" cxnId="{BCC205BA-7F4C-4EE2-AD18-F1642A346B61}">
      <dgm:prSet/>
      <dgm:spPr/>
      <dgm:t>
        <a:bodyPr/>
        <a:lstStyle/>
        <a:p>
          <a:endParaRPr lang="ru-RU"/>
        </a:p>
      </dgm:t>
    </dgm:pt>
    <dgm:pt modelId="{3E99C0E2-2293-441D-A41B-68A5E5935022}">
      <dgm:prSet/>
      <dgm:spPr/>
      <dgm:t>
        <a:bodyPr/>
        <a:lstStyle/>
        <a:p>
          <a:pPr rtl="0"/>
          <a:endParaRPr lang="ru-RU" dirty="0"/>
        </a:p>
      </dgm:t>
    </dgm:pt>
    <dgm:pt modelId="{D48E3DF2-1B4B-46F5-9B75-5277EF17B841}" type="parTrans" cxnId="{EBC1D3B7-F34F-4C53-A3DA-0AEABFAEFCAD}">
      <dgm:prSet/>
      <dgm:spPr/>
      <dgm:t>
        <a:bodyPr/>
        <a:lstStyle/>
        <a:p>
          <a:endParaRPr lang="ru-RU"/>
        </a:p>
      </dgm:t>
    </dgm:pt>
    <dgm:pt modelId="{C26489A1-504D-4E02-B01B-6B04F171E1BB}" type="sibTrans" cxnId="{EBC1D3B7-F34F-4C53-A3DA-0AEABFAEFCAD}">
      <dgm:prSet/>
      <dgm:spPr/>
      <dgm:t>
        <a:bodyPr/>
        <a:lstStyle/>
        <a:p>
          <a:endParaRPr lang="ru-RU"/>
        </a:p>
      </dgm:t>
    </dgm:pt>
    <dgm:pt modelId="{A893B84F-15AE-45D4-BA90-388BD4C68BDC}" type="pres">
      <dgm:prSet presAssocID="{50D7487B-3342-4BF8-9730-364BB3F700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A64DD1-6D05-4AFE-AF64-7097475EA023}" type="pres">
      <dgm:prSet presAssocID="{7097D551-7533-486A-9A67-9BC091A39F72}" presName="parentText" presStyleLbl="node1" presStyleIdx="0" presStyleCnt="1" custScaleY="2183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CE63B-CC24-4A93-BA33-ED36675697D9}" type="pres">
      <dgm:prSet presAssocID="{7097D551-7533-486A-9A67-9BC091A39F7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435482-F824-49D4-95C5-F7473D188EFB}" type="presOf" srcId="{7097D551-7533-486A-9A67-9BC091A39F72}" destId="{F7A64DD1-6D05-4AFE-AF64-7097475EA023}" srcOrd="0" destOrd="0" presId="urn:microsoft.com/office/officeart/2005/8/layout/vList2"/>
    <dgm:cxn modelId="{EBC1D3B7-F34F-4C53-A3DA-0AEABFAEFCAD}" srcId="{7097D551-7533-486A-9A67-9BC091A39F72}" destId="{3E99C0E2-2293-441D-A41B-68A5E5935022}" srcOrd="1" destOrd="0" parTransId="{D48E3DF2-1B4B-46F5-9B75-5277EF17B841}" sibTransId="{C26489A1-504D-4E02-B01B-6B04F171E1BB}"/>
    <dgm:cxn modelId="{A30679C6-20FC-45CB-ADF1-2F0512ADB343}" type="presOf" srcId="{2508A367-5970-44C9-A606-FEF7DC7B35EB}" destId="{061CE63B-CC24-4A93-BA33-ED36675697D9}" srcOrd="0" destOrd="0" presId="urn:microsoft.com/office/officeart/2005/8/layout/vList2"/>
    <dgm:cxn modelId="{BCC205BA-7F4C-4EE2-AD18-F1642A346B61}" srcId="{7097D551-7533-486A-9A67-9BC091A39F72}" destId="{2508A367-5970-44C9-A606-FEF7DC7B35EB}" srcOrd="0" destOrd="0" parTransId="{1F6E463A-2947-4618-9019-22B40E5F588A}" sibTransId="{06D80922-DD39-43CB-9F22-C0866EBF2AA3}"/>
    <dgm:cxn modelId="{A1F725E7-9B9B-45D6-818E-FB6BB4BB372F}" type="presOf" srcId="{3E99C0E2-2293-441D-A41B-68A5E5935022}" destId="{061CE63B-CC24-4A93-BA33-ED36675697D9}" srcOrd="0" destOrd="1" presId="urn:microsoft.com/office/officeart/2005/8/layout/vList2"/>
    <dgm:cxn modelId="{255789F0-6973-4D9E-803B-B839A2DF4B39}" type="presOf" srcId="{50D7487B-3342-4BF8-9730-364BB3F700C8}" destId="{A893B84F-15AE-45D4-BA90-388BD4C68BDC}" srcOrd="0" destOrd="0" presId="urn:microsoft.com/office/officeart/2005/8/layout/vList2"/>
    <dgm:cxn modelId="{F04CECE7-BD97-444D-A1EB-B874864F9BA7}" srcId="{50D7487B-3342-4BF8-9730-364BB3F700C8}" destId="{7097D551-7533-486A-9A67-9BC091A39F72}" srcOrd="0" destOrd="0" parTransId="{3D74BEE8-2406-4ACF-9133-E38D541B4A5A}" sibTransId="{C8F9F56C-A4DB-40D9-BAF1-07ABB1E36F39}"/>
    <dgm:cxn modelId="{51CE4DF3-8B4F-47DF-A57D-375950CE6576}" type="presParOf" srcId="{A893B84F-15AE-45D4-BA90-388BD4C68BDC}" destId="{F7A64DD1-6D05-4AFE-AF64-7097475EA023}" srcOrd="0" destOrd="0" presId="urn:microsoft.com/office/officeart/2005/8/layout/vList2"/>
    <dgm:cxn modelId="{485D6D50-B7C5-4A6D-938F-69B254D3CD9E}" type="presParOf" srcId="{A893B84F-15AE-45D4-BA90-388BD4C68BDC}" destId="{061CE63B-CC24-4A93-BA33-ED36675697D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2D567D-C11F-428F-9553-9867C8C7CE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DC30C3-D067-4F23-8AC5-2BAA9E394AAB}">
      <dgm:prSet custT="1"/>
      <dgm:spPr>
        <a:solidFill>
          <a:schemeClr val="bg1"/>
        </a:solidFill>
        <a:ln w="34925">
          <a:solidFill>
            <a:srgbClr val="F6D106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rgbClr val="3D464A"/>
              </a:solidFill>
              <a:latin typeface="Arial" pitchFamily="34" charset="0"/>
              <a:cs typeface="Arial" pitchFamily="34" charset="0"/>
            </a:rPr>
            <a:t>Если внедрить Мобильное приложение «Умная столовая», то школьная столовая станет зоной инновационного развития,  ресурсом в сохранении укрепления здоровья подрастающего поколения</a:t>
          </a:r>
        </a:p>
      </dgm:t>
    </dgm:pt>
    <dgm:pt modelId="{2D09B72B-C522-4F26-89C1-57A36505FC42}" type="parTrans" cxnId="{A3194179-EFBB-49E8-A2DE-C5CDC0B1EB64}">
      <dgm:prSet/>
      <dgm:spPr/>
      <dgm:t>
        <a:bodyPr/>
        <a:lstStyle/>
        <a:p>
          <a:endParaRPr lang="ru-RU"/>
        </a:p>
      </dgm:t>
    </dgm:pt>
    <dgm:pt modelId="{3C44CA69-4714-4E27-A086-1823BAB9D8A8}" type="sibTrans" cxnId="{A3194179-EFBB-49E8-A2DE-C5CDC0B1EB64}">
      <dgm:prSet/>
      <dgm:spPr/>
      <dgm:t>
        <a:bodyPr/>
        <a:lstStyle/>
        <a:p>
          <a:endParaRPr lang="ru-RU"/>
        </a:p>
      </dgm:t>
    </dgm:pt>
    <dgm:pt modelId="{58E80F39-FB51-498E-B571-396072E191EC}">
      <dgm:prSet/>
      <dgm:spPr/>
      <dgm:t>
        <a:bodyPr/>
        <a:lstStyle/>
        <a:p>
          <a:pPr rtl="0"/>
          <a:endParaRPr lang="ru-RU" dirty="0"/>
        </a:p>
      </dgm:t>
    </dgm:pt>
    <dgm:pt modelId="{6F5DC1FB-042D-46E8-AF7F-D1E8565BCDA6}" type="parTrans" cxnId="{EF0C9212-7B51-423D-A7B5-0F6D2F4C6CD4}">
      <dgm:prSet/>
      <dgm:spPr/>
      <dgm:t>
        <a:bodyPr/>
        <a:lstStyle/>
        <a:p>
          <a:endParaRPr lang="ru-RU"/>
        </a:p>
      </dgm:t>
    </dgm:pt>
    <dgm:pt modelId="{98A070BF-26E8-41E9-BCF7-F19518FCED79}" type="sibTrans" cxnId="{EF0C9212-7B51-423D-A7B5-0F6D2F4C6CD4}">
      <dgm:prSet/>
      <dgm:spPr/>
      <dgm:t>
        <a:bodyPr/>
        <a:lstStyle/>
        <a:p>
          <a:endParaRPr lang="ru-RU"/>
        </a:p>
      </dgm:t>
    </dgm:pt>
    <dgm:pt modelId="{F9E55FB9-20DA-468D-A40E-D35799678BB1}">
      <dgm:prSet/>
      <dgm:spPr/>
      <dgm:t>
        <a:bodyPr/>
        <a:lstStyle/>
        <a:p>
          <a:pPr rtl="0"/>
          <a:endParaRPr lang="ru-RU" dirty="0"/>
        </a:p>
      </dgm:t>
    </dgm:pt>
    <dgm:pt modelId="{405E12BC-5BA3-4BAF-B4DF-E7E4975CBE20}" type="parTrans" cxnId="{76DC826C-8C2A-41ED-9AD1-74067874E619}">
      <dgm:prSet/>
      <dgm:spPr/>
      <dgm:t>
        <a:bodyPr/>
        <a:lstStyle/>
        <a:p>
          <a:endParaRPr lang="ru-RU"/>
        </a:p>
      </dgm:t>
    </dgm:pt>
    <dgm:pt modelId="{057E6553-BFA4-4C51-AA42-B723E3BACD7C}" type="sibTrans" cxnId="{76DC826C-8C2A-41ED-9AD1-74067874E619}">
      <dgm:prSet/>
      <dgm:spPr/>
      <dgm:t>
        <a:bodyPr/>
        <a:lstStyle/>
        <a:p>
          <a:endParaRPr lang="ru-RU"/>
        </a:p>
      </dgm:t>
    </dgm:pt>
    <dgm:pt modelId="{C923E2A8-8945-4F00-B04B-B39020E95C35}" type="pres">
      <dgm:prSet presAssocID="{542D567D-C11F-428F-9553-9867C8C7CE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303232-9587-4F10-BE1B-426383357038}" type="pres">
      <dgm:prSet presAssocID="{E3DC30C3-D067-4F23-8AC5-2BAA9E394AAB}" presName="parentText" presStyleLbl="node1" presStyleIdx="0" presStyleCnt="1" custScaleY="5572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BC554-69B4-4177-9C0C-060378171039}" type="pres">
      <dgm:prSet presAssocID="{E3DC30C3-D067-4F23-8AC5-2BAA9E394AA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C826C-8C2A-41ED-9AD1-74067874E619}" srcId="{E3DC30C3-D067-4F23-8AC5-2BAA9E394AAB}" destId="{F9E55FB9-20DA-468D-A40E-D35799678BB1}" srcOrd="1" destOrd="0" parTransId="{405E12BC-5BA3-4BAF-B4DF-E7E4975CBE20}" sibTransId="{057E6553-BFA4-4C51-AA42-B723E3BACD7C}"/>
    <dgm:cxn modelId="{CC92EF70-6529-412E-B32F-B813FA26E6AA}" type="presOf" srcId="{E3DC30C3-D067-4F23-8AC5-2BAA9E394AAB}" destId="{D9303232-9587-4F10-BE1B-426383357038}" srcOrd="0" destOrd="0" presId="urn:microsoft.com/office/officeart/2005/8/layout/vList2"/>
    <dgm:cxn modelId="{4302C45D-DD39-4A49-8774-8431C46E8653}" type="presOf" srcId="{542D567D-C11F-428F-9553-9867C8C7CEFD}" destId="{C923E2A8-8945-4F00-B04B-B39020E95C35}" srcOrd="0" destOrd="0" presId="urn:microsoft.com/office/officeart/2005/8/layout/vList2"/>
    <dgm:cxn modelId="{EF0C9212-7B51-423D-A7B5-0F6D2F4C6CD4}" srcId="{E3DC30C3-D067-4F23-8AC5-2BAA9E394AAB}" destId="{58E80F39-FB51-498E-B571-396072E191EC}" srcOrd="0" destOrd="0" parTransId="{6F5DC1FB-042D-46E8-AF7F-D1E8565BCDA6}" sibTransId="{98A070BF-26E8-41E9-BCF7-F19518FCED79}"/>
    <dgm:cxn modelId="{8E497E35-AC0C-4668-B0D5-74CAC56FF8FF}" type="presOf" srcId="{F9E55FB9-20DA-468D-A40E-D35799678BB1}" destId="{7BEBC554-69B4-4177-9C0C-060378171039}" srcOrd="0" destOrd="1" presId="urn:microsoft.com/office/officeart/2005/8/layout/vList2"/>
    <dgm:cxn modelId="{A3194179-EFBB-49E8-A2DE-C5CDC0B1EB64}" srcId="{542D567D-C11F-428F-9553-9867C8C7CEFD}" destId="{E3DC30C3-D067-4F23-8AC5-2BAA9E394AAB}" srcOrd="0" destOrd="0" parTransId="{2D09B72B-C522-4F26-89C1-57A36505FC42}" sibTransId="{3C44CA69-4714-4E27-A086-1823BAB9D8A8}"/>
    <dgm:cxn modelId="{C89C2711-42A5-4EF0-A509-0A8D92D59ABB}" type="presOf" srcId="{58E80F39-FB51-498E-B571-396072E191EC}" destId="{7BEBC554-69B4-4177-9C0C-060378171039}" srcOrd="0" destOrd="0" presId="urn:microsoft.com/office/officeart/2005/8/layout/vList2"/>
    <dgm:cxn modelId="{9D3E774D-7ED4-4EC1-91E1-EA13A1874D66}" type="presParOf" srcId="{C923E2A8-8945-4F00-B04B-B39020E95C35}" destId="{D9303232-9587-4F10-BE1B-426383357038}" srcOrd="0" destOrd="0" presId="urn:microsoft.com/office/officeart/2005/8/layout/vList2"/>
    <dgm:cxn modelId="{4AEDE7BE-7FF5-4EBE-B3E4-43C7DD2583E3}" type="presParOf" srcId="{C923E2A8-8945-4F00-B04B-B39020E95C35}" destId="{7BEBC554-69B4-4177-9C0C-06037817103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D7487B-3342-4BF8-9730-364BB3F700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97D551-7533-486A-9A67-9BC091A39F72}">
      <dgm:prSet custT="1"/>
      <dgm:spPr>
        <a:solidFill>
          <a:srgbClr val="3D464A"/>
        </a:solidFill>
      </dgm:spPr>
      <dgm:t>
        <a:bodyPr/>
        <a:lstStyle/>
        <a:p>
          <a:pPr algn="ctr" rtl="0"/>
          <a:r>
            <a:rPr lang="ru-RU" sz="1800" b="1" dirty="0" smtClean="0">
              <a:latin typeface="Arial" pitchFamily="34" charset="0"/>
              <a:cs typeface="Arial" pitchFamily="34" charset="0"/>
            </a:rPr>
            <a:t>Гипотеза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3D74BEE8-2406-4ACF-9133-E38D541B4A5A}" type="parTrans" cxnId="{F04CECE7-BD97-444D-A1EB-B874864F9BA7}">
      <dgm:prSet/>
      <dgm:spPr/>
      <dgm:t>
        <a:bodyPr/>
        <a:lstStyle/>
        <a:p>
          <a:endParaRPr lang="ru-RU"/>
        </a:p>
      </dgm:t>
    </dgm:pt>
    <dgm:pt modelId="{C8F9F56C-A4DB-40D9-BAF1-07ABB1E36F39}" type="sibTrans" cxnId="{F04CECE7-BD97-444D-A1EB-B874864F9BA7}">
      <dgm:prSet/>
      <dgm:spPr/>
      <dgm:t>
        <a:bodyPr/>
        <a:lstStyle/>
        <a:p>
          <a:endParaRPr lang="ru-RU"/>
        </a:p>
      </dgm:t>
    </dgm:pt>
    <dgm:pt modelId="{2508A367-5970-44C9-A606-FEF7DC7B35EB}">
      <dgm:prSet/>
      <dgm:spPr/>
      <dgm:t>
        <a:bodyPr/>
        <a:lstStyle/>
        <a:p>
          <a:pPr rtl="0"/>
          <a:endParaRPr lang="ru-RU" dirty="0"/>
        </a:p>
      </dgm:t>
    </dgm:pt>
    <dgm:pt modelId="{1F6E463A-2947-4618-9019-22B40E5F588A}" type="parTrans" cxnId="{BCC205BA-7F4C-4EE2-AD18-F1642A346B61}">
      <dgm:prSet/>
      <dgm:spPr/>
      <dgm:t>
        <a:bodyPr/>
        <a:lstStyle/>
        <a:p>
          <a:endParaRPr lang="ru-RU"/>
        </a:p>
      </dgm:t>
    </dgm:pt>
    <dgm:pt modelId="{06D80922-DD39-43CB-9F22-C0866EBF2AA3}" type="sibTrans" cxnId="{BCC205BA-7F4C-4EE2-AD18-F1642A346B61}">
      <dgm:prSet/>
      <dgm:spPr/>
      <dgm:t>
        <a:bodyPr/>
        <a:lstStyle/>
        <a:p>
          <a:endParaRPr lang="ru-RU"/>
        </a:p>
      </dgm:t>
    </dgm:pt>
    <dgm:pt modelId="{3E99C0E2-2293-441D-A41B-68A5E5935022}">
      <dgm:prSet/>
      <dgm:spPr/>
      <dgm:t>
        <a:bodyPr/>
        <a:lstStyle/>
        <a:p>
          <a:pPr rtl="0"/>
          <a:endParaRPr lang="ru-RU" dirty="0"/>
        </a:p>
      </dgm:t>
    </dgm:pt>
    <dgm:pt modelId="{D48E3DF2-1B4B-46F5-9B75-5277EF17B841}" type="parTrans" cxnId="{EBC1D3B7-F34F-4C53-A3DA-0AEABFAEFCAD}">
      <dgm:prSet/>
      <dgm:spPr/>
      <dgm:t>
        <a:bodyPr/>
        <a:lstStyle/>
        <a:p>
          <a:endParaRPr lang="ru-RU"/>
        </a:p>
      </dgm:t>
    </dgm:pt>
    <dgm:pt modelId="{C26489A1-504D-4E02-B01B-6B04F171E1BB}" type="sibTrans" cxnId="{EBC1D3B7-F34F-4C53-A3DA-0AEABFAEFCAD}">
      <dgm:prSet/>
      <dgm:spPr/>
      <dgm:t>
        <a:bodyPr/>
        <a:lstStyle/>
        <a:p>
          <a:endParaRPr lang="ru-RU"/>
        </a:p>
      </dgm:t>
    </dgm:pt>
    <dgm:pt modelId="{A893B84F-15AE-45D4-BA90-388BD4C68BDC}" type="pres">
      <dgm:prSet presAssocID="{50D7487B-3342-4BF8-9730-364BB3F700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A64DD1-6D05-4AFE-AF64-7097475EA023}" type="pres">
      <dgm:prSet presAssocID="{7097D551-7533-486A-9A67-9BC091A39F72}" presName="parentText" presStyleLbl="node1" presStyleIdx="0" presStyleCnt="1" custScaleY="2183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CE63B-CC24-4A93-BA33-ED36675697D9}" type="pres">
      <dgm:prSet presAssocID="{7097D551-7533-486A-9A67-9BC091A39F7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44B1C1-5E99-4524-87C8-8AA00AB2D63F}" type="presOf" srcId="{2508A367-5970-44C9-A606-FEF7DC7B35EB}" destId="{061CE63B-CC24-4A93-BA33-ED36675697D9}" srcOrd="0" destOrd="0" presId="urn:microsoft.com/office/officeart/2005/8/layout/vList2"/>
    <dgm:cxn modelId="{89005D95-8F3B-492E-AECE-1377D2C6D17F}" type="presOf" srcId="{7097D551-7533-486A-9A67-9BC091A39F72}" destId="{F7A64DD1-6D05-4AFE-AF64-7097475EA023}" srcOrd="0" destOrd="0" presId="urn:microsoft.com/office/officeart/2005/8/layout/vList2"/>
    <dgm:cxn modelId="{EBC1D3B7-F34F-4C53-A3DA-0AEABFAEFCAD}" srcId="{7097D551-7533-486A-9A67-9BC091A39F72}" destId="{3E99C0E2-2293-441D-A41B-68A5E5935022}" srcOrd="1" destOrd="0" parTransId="{D48E3DF2-1B4B-46F5-9B75-5277EF17B841}" sibTransId="{C26489A1-504D-4E02-B01B-6B04F171E1BB}"/>
    <dgm:cxn modelId="{004B4E26-8C40-41D1-995C-3BF5FF9D7D59}" type="presOf" srcId="{3E99C0E2-2293-441D-A41B-68A5E5935022}" destId="{061CE63B-CC24-4A93-BA33-ED36675697D9}" srcOrd="0" destOrd="1" presId="urn:microsoft.com/office/officeart/2005/8/layout/vList2"/>
    <dgm:cxn modelId="{BCC205BA-7F4C-4EE2-AD18-F1642A346B61}" srcId="{7097D551-7533-486A-9A67-9BC091A39F72}" destId="{2508A367-5970-44C9-A606-FEF7DC7B35EB}" srcOrd="0" destOrd="0" parTransId="{1F6E463A-2947-4618-9019-22B40E5F588A}" sibTransId="{06D80922-DD39-43CB-9F22-C0866EBF2AA3}"/>
    <dgm:cxn modelId="{61FFCB0E-A9A1-45C7-A30E-573946CB0F5A}" type="presOf" srcId="{50D7487B-3342-4BF8-9730-364BB3F700C8}" destId="{A893B84F-15AE-45D4-BA90-388BD4C68BDC}" srcOrd="0" destOrd="0" presId="urn:microsoft.com/office/officeart/2005/8/layout/vList2"/>
    <dgm:cxn modelId="{F04CECE7-BD97-444D-A1EB-B874864F9BA7}" srcId="{50D7487B-3342-4BF8-9730-364BB3F700C8}" destId="{7097D551-7533-486A-9A67-9BC091A39F72}" srcOrd="0" destOrd="0" parTransId="{3D74BEE8-2406-4ACF-9133-E38D541B4A5A}" sibTransId="{C8F9F56C-A4DB-40D9-BAF1-07ABB1E36F39}"/>
    <dgm:cxn modelId="{75A260C5-B24F-496A-8C84-871EFC47AA05}" type="presParOf" srcId="{A893B84F-15AE-45D4-BA90-388BD4C68BDC}" destId="{F7A64DD1-6D05-4AFE-AF64-7097475EA023}" srcOrd="0" destOrd="0" presId="urn:microsoft.com/office/officeart/2005/8/layout/vList2"/>
    <dgm:cxn modelId="{A7C3A4DF-3E72-4E20-81DA-9C15517BD416}" type="presParOf" srcId="{A893B84F-15AE-45D4-BA90-388BD4C68BDC}" destId="{061CE63B-CC24-4A93-BA33-ED36675697D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2D567D-C11F-428F-9553-9867C8C7CE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DC30C3-D067-4F23-8AC5-2BAA9E394AAB}">
      <dgm:prSet custT="1"/>
      <dgm:spPr>
        <a:solidFill>
          <a:schemeClr val="bg1"/>
        </a:solidFill>
        <a:ln w="34925">
          <a:solidFill>
            <a:srgbClr val="F6D106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rgbClr val="3D464A"/>
              </a:solidFill>
              <a:latin typeface="Arial" pitchFamily="34" charset="0"/>
              <a:cs typeface="Arial" pitchFamily="34" charset="0"/>
            </a:rPr>
            <a:t>Организация качественного питания учащихся требует комплексного решения с учетом инновационных подходов</a:t>
          </a:r>
        </a:p>
      </dgm:t>
    </dgm:pt>
    <dgm:pt modelId="{2D09B72B-C522-4F26-89C1-57A36505FC42}" type="parTrans" cxnId="{A3194179-EFBB-49E8-A2DE-C5CDC0B1EB64}">
      <dgm:prSet/>
      <dgm:spPr/>
      <dgm:t>
        <a:bodyPr/>
        <a:lstStyle/>
        <a:p>
          <a:endParaRPr lang="ru-RU"/>
        </a:p>
      </dgm:t>
    </dgm:pt>
    <dgm:pt modelId="{3C44CA69-4714-4E27-A086-1823BAB9D8A8}" type="sibTrans" cxnId="{A3194179-EFBB-49E8-A2DE-C5CDC0B1EB64}">
      <dgm:prSet/>
      <dgm:spPr/>
      <dgm:t>
        <a:bodyPr/>
        <a:lstStyle/>
        <a:p>
          <a:endParaRPr lang="ru-RU"/>
        </a:p>
      </dgm:t>
    </dgm:pt>
    <dgm:pt modelId="{58E80F39-FB51-498E-B571-396072E191EC}">
      <dgm:prSet/>
      <dgm:spPr/>
      <dgm:t>
        <a:bodyPr/>
        <a:lstStyle/>
        <a:p>
          <a:pPr rtl="0"/>
          <a:endParaRPr lang="ru-RU" dirty="0"/>
        </a:p>
      </dgm:t>
    </dgm:pt>
    <dgm:pt modelId="{6F5DC1FB-042D-46E8-AF7F-D1E8565BCDA6}" type="parTrans" cxnId="{EF0C9212-7B51-423D-A7B5-0F6D2F4C6CD4}">
      <dgm:prSet/>
      <dgm:spPr/>
      <dgm:t>
        <a:bodyPr/>
        <a:lstStyle/>
        <a:p>
          <a:endParaRPr lang="ru-RU"/>
        </a:p>
      </dgm:t>
    </dgm:pt>
    <dgm:pt modelId="{98A070BF-26E8-41E9-BCF7-F19518FCED79}" type="sibTrans" cxnId="{EF0C9212-7B51-423D-A7B5-0F6D2F4C6CD4}">
      <dgm:prSet/>
      <dgm:spPr/>
      <dgm:t>
        <a:bodyPr/>
        <a:lstStyle/>
        <a:p>
          <a:endParaRPr lang="ru-RU"/>
        </a:p>
      </dgm:t>
    </dgm:pt>
    <dgm:pt modelId="{F9E55FB9-20DA-468D-A40E-D35799678BB1}">
      <dgm:prSet/>
      <dgm:spPr/>
      <dgm:t>
        <a:bodyPr/>
        <a:lstStyle/>
        <a:p>
          <a:pPr rtl="0"/>
          <a:endParaRPr lang="ru-RU" dirty="0"/>
        </a:p>
      </dgm:t>
    </dgm:pt>
    <dgm:pt modelId="{405E12BC-5BA3-4BAF-B4DF-E7E4975CBE20}" type="parTrans" cxnId="{76DC826C-8C2A-41ED-9AD1-74067874E619}">
      <dgm:prSet/>
      <dgm:spPr/>
      <dgm:t>
        <a:bodyPr/>
        <a:lstStyle/>
        <a:p>
          <a:endParaRPr lang="ru-RU"/>
        </a:p>
      </dgm:t>
    </dgm:pt>
    <dgm:pt modelId="{057E6553-BFA4-4C51-AA42-B723E3BACD7C}" type="sibTrans" cxnId="{76DC826C-8C2A-41ED-9AD1-74067874E619}">
      <dgm:prSet/>
      <dgm:spPr/>
      <dgm:t>
        <a:bodyPr/>
        <a:lstStyle/>
        <a:p>
          <a:endParaRPr lang="ru-RU"/>
        </a:p>
      </dgm:t>
    </dgm:pt>
    <dgm:pt modelId="{C923E2A8-8945-4F00-B04B-B39020E95C35}" type="pres">
      <dgm:prSet presAssocID="{542D567D-C11F-428F-9553-9867C8C7CE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303232-9587-4F10-BE1B-426383357038}" type="pres">
      <dgm:prSet presAssocID="{E3DC30C3-D067-4F23-8AC5-2BAA9E394AAB}" presName="parentText" presStyleLbl="node1" presStyleIdx="0" presStyleCnt="1" custScaleY="4323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BC554-69B4-4177-9C0C-060378171039}" type="pres">
      <dgm:prSet presAssocID="{E3DC30C3-D067-4F23-8AC5-2BAA9E394AA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581FF0-4F41-4813-BA74-6A7A7B77CDF0}" type="presOf" srcId="{E3DC30C3-D067-4F23-8AC5-2BAA9E394AAB}" destId="{D9303232-9587-4F10-BE1B-426383357038}" srcOrd="0" destOrd="0" presId="urn:microsoft.com/office/officeart/2005/8/layout/vList2"/>
    <dgm:cxn modelId="{317C9640-B1D8-4C4B-846E-E4B197BF1928}" type="presOf" srcId="{542D567D-C11F-428F-9553-9867C8C7CEFD}" destId="{C923E2A8-8945-4F00-B04B-B39020E95C35}" srcOrd="0" destOrd="0" presId="urn:microsoft.com/office/officeart/2005/8/layout/vList2"/>
    <dgm:cxn modelId="{93D51D92-8B77-45FC-810A-0170A1F9BE3C}" type="presOf" srcId="{F9E55FB9-20DA-468D-A40E-D35799678BB1}" destId="{7BEBC554-69B4-4177-9C0C-060378171039}" srcOrd="0" destOrd="1" presId="urn:microsoft.com/office/officeart/2005/8/layout/vList2"/>
    <dgm:cxn modelId="{76DC826C-8C2A-41ED-9AD1-74067874E619}" srcId="{E3DC30C3-D067-4F23-8AC5-2BAA9E394AAB}" destId="{F9E55FB9-20DA-468D-A40E-D35799678BB1}" srcOrd="1" destOrd="0" parTransId="{405E12BC-5BA3-4BAF-B4DF-E7E4975CBE20}" sibTransId="{057E6553-BFA4-4C51-AA42-B723E3BACD7C}"/>
    <dgm:cxn modelId="{EF0C9212-7B51-423D-A7B5-0F6D2F4C6CD4}" srcId="{E3DC30C3-D067-4F23-8AC5-2BAA9E394AAB}" destId="{58E80F39-FB51-498E-B571-396072E191EC}" srcOrd="0" destOrd="0" parTransId="{6F5DC1FB-042D-46E8-AF7F-D1E8565BCDA6}" sibTransId="{98A070BF-26E8-41E9-BCF7-F19518FCED79}"/>
    <dgm:cxn modelId="{A3194179-EFBB-49E8-A2DE-C5CDC0B1EB64}" srcId="{542D567D-C11F-428F-9553-9867C8C7CEFD}" destId="{E3DC30C3-D067-4F23-8AC5-2BAA9E394AAB}" srcOrd="0" destOrd="0" parTransId="{2D09B72B-C522-4F26-89C1-57A36505FC42}" sibTransId="{3C44CA69-4714-4E27-A086-1823BAB9D8A8}"/>
    <dgm:cxn modelId="{3ECEE262-DF77-4829-81BC-2262B291C568}" type="presOf" srcId="{58E80F39-FB51-498E-B571-396072E191EC}" destId="{7BEBC554-69B4-4177-9C0C-060378171039}" srcOrd="0" destOrd="0" presId="urn:microsoft.com/office/officeart/2005/8/layout/vList2"/>
    <dgm:cxn modelId="{E4759E21-A62B-4521-90F0-C05C8AA84ECB}" type="presParOf" srcId="{C923E2A8-8945-4F00-B04B-B39020E95C35}" destId="{D9303232-9587-4F10-BE1B-426383357038}" srcOrd="0" destOrd="0" presId="urn:microsoft.com/office/officeart/2005/8/layout/vList2"/>
    <dgm:cxn modelId="{FCA20021-A096-4C54-B6DF-AC1BD027CD39}" type="presParOf" srcId="{C923E2A8-8945-4F00-B04B-B39020E95C35}" destId="{7BEBC554-69B4-4177-9C0C-06037817103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D7487B-3342-4BF8-9730-364BB3F700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97D551-7533-486A-9A67-9BC091A39F72}">
      <dgm:prSet custT="1"/>
      <dgm:spPr>
        <a:solidFill>
          <a:srgbClr val="3D464A"/>
        </a:solidFill>
      </dgm:spPr>
      <dgm:t>
        <a:bodyPr/>
        <a:lstStyle/>
        <a:p>
          <a:pPr algn="ctr" rtl="0"/>
          <a:r>
            <a:rPr lang="ru-RU" sz="1800" b="1" dirty="0" smtClean="0">
              <a:latin typeface="Arial" pitchFamily="34" charset="0"/>
              <a:cs typeface="Arial" pitchFamily="34" charset="0"/>
            </a:rPr>
            <a:t>Актуальность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3D74BEE8-2406-4ACF-9133-E38D541B4A5A}" type="parTrans" cxnId="{F04CECE7-BD97-444D-A1EB-B874864F9BA7}">
      <dgm:prSet/>
      <dgm:spPr/>
      <dgm:t>
        <a:bodyPr/>
        <a:lstStyle/>
        <a:p>
          <a:endParaRPr lang="ru-RU"/>
        </a:p>
      </dgm:t>
    </dgm:pt>
    <dgm:pt modelId="{C8F9F56C-A4DB-40D9-BAF1-07ABB1E36F39}" type="sibTrans" cxnId="{F04CECE7-BD97-444D-A1EB-B874864F9BA7}">
      <dgm:prSet/>
      <dgm:spPr/>
      <dgm:t>
        <a:bodyPr/>
        <a:lstStyle/>
        <a:p>
          <a:endParaRPr lang="ru-RU"/>
        </a:p>
      </dgm:t>
    </dgm:pt>
    <dgm:pt modelId="{2508A367-5970-44C9-A606-FEF7DC7B35EB}">
      <dgm:prSet/>
      <dgm:spPr/>
      <dgm:t>
        <a:bodyPr/>
        <a:lstStyle/>
        <a:p>
          <a:pPr rtl="0"/>
          <a:endParaRPr lang="ru-RU" dirty="0"/>
        </a:p>
      </dgm:t>
    </dgm:pt>
    <dgm:pt modelId="{1F6E463A-2947-4618-9019-22B40E5F588A}" type="parTrans" cxnId="{BCC205BA-7F4C-4EE2-AD18-F1642A346B61}">
      <dgm:prSet/>
      <dgm:spPr/>
      <dgm:t>
        <a:bodyPr/>
        <a:lstStyle/>
        <a:p>
          <a:endParaRPr lang="ru-RU"/>
        </a:p>
      </dgm:t>
    </dgm:pt>
    <dgm:pt modelId="{06D80922-DD39-43CB-9F22-C0866EBF2AA3}" type="sibTrans" cxnId="{BCC205BA-7F4C-4EE2-AD18-F1642A346B61}">
      <dgm:prSet/>
      <dgm:spPr/>
      <dgm:t>
        <a:bodyPr/>
        <a:lstStyle/>
        <a:p>
          <a:endParaRPr lang="ru-RU"/>
        </a:p>
      </dgm:t>
    </dgm:pt>
    <dgm:pt modelId="{3E99C0E2-2293-441D-A41B-68A5E5935022}">
      <dgm:prSet/>
      <dgm:spPr/>
      <dgm:t>
        <a:bodyPr/>
        <a:lstStyle/>
        <a:p>
          <a:pPr rtl="0"/>
          <a:endParaRPr lang="ru-RU" dirty="0"/>
        </a:p>
      </dgm:t>
    </dgm:pt>
    <dgm:pt modelId="{D48E3DF2-1B4B-46F5-9B75-5277EF17B841}" type="parTrans" cxnId="{EBC1D3B7-F34F-4C53-A3DA-0AEABFAEFCAD}">
      <dgm:prSet/>
      <dgm:spPr/>
      <dgm:t>
        <a:bodyPr/>
        <a:lstStyle/>
        <a:p>
          <a:endParaRPr lang="ru-RU"/>
        </a:p>
      </dgm:t>
    </dgm:pt>
    <dgm:pt modelId="{C26489A1-504D-4E02-B01B-6B04F171E1BB}" type="sibTrans" cxnId="{EBC1D3B7-F34F-4C53-A3DA-0AEABFAEFCAD}">
      <dgm:prSet/>
      <dgm:spPr/>
      <dgm:t>
        <a:bodyPr/>
        <a:lstStyle/>
        <a:p>
          <a:endParaRPr lang="ru-RU"/>
        </a:p>
      </dgm:t>
    </dgm:pt>
    <dgm:pt modelId="{A893B84F-15AE-45D4-BA90-388BD4C68BDC}" type="pres">
      <dgm:prSet presAssocID="{50D7487B-3342-4BF8-9730-364BB3F700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A64DD1-6D05-4AFE-AF64-7097475EA023}" type="pres">
      <dgm:prSet presAssocID="{7097D551-7533-486A-9A67-9BC091A39F72}" presName="parentText" presStyleLbl="node1" presStyleIdx="0" presStyleCnt="1" custScaleY="2183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CE63B-CC24-4A93-BA33-ED36675697D9}" type="pres">
      <dgm:prSet presAssocID="{7097D551-7533-486A-9A67-9BC091A39F7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C867F5-4731-4E98-B10D-0582448436C5}" type="presOf" srcId="{7097D551-7533-486A-9A67-9BC091A39F72}" destId="{F7A64DD1-6D05-4AFE-AF64-7097475EA023}" srcOrd="0" destOrd="0" presId="urn:microsoft.com/office/officeart/2005/8/layout/vList2"/>
    <dgm:cxn modelId="{6A505DE0-113A-4124-BC19-61EFB992380F}" type="presOf" srcId="{3E99C0E2-2293-441D-A41B-68A5E5935022}" destId="{061CE63B-CC24-4A93-BA33-ED36675697D9}" srcOrd="0" destOrd="1" presId="urn:microsoft.com/office/officeart/2005/8/layout/vList2"/>
    <dgm:cxn modelId="{EBC1D3B7-F34F-4C53-A3DA-0AEABFAEFCAD}" srcId="{7097D551-7533-486A-9A67-9BC091A39F72}" destId="{3E99C0E2-2293-441D-A41B-68A5E5935022}" srcOrd="1" destOrd="0" parTransId="{D48E3DF2-1B4B-46F5-9B75-5277EF17B841}" sibTransId="{C26489A1-504D-4E02-B01B-6B04F171E1BB}"/>
    <dgm:cxn modelId="{BD4DCF24-201B-488E-958D-FBC63CDE628E}" type="presOf" srcId="{50D7487B-3342-4BF8-9730-364BB3F700C8}" destId="{A893B84F-15AE-45D4-BA90-388BD4C68BDC}" srcOrd="0" destOrd="0" presId="urn:microsoft.com/office/officeart/2005/8/layout/vList2"/>
    <dgm:cxn modelId="{15B91123-6680-4B9C-96CF-57641A41BC2F}" type="presOf" srcId="{2508A367-5970-44C9-A606-FEF7DC7B35EB}" destId="{061CE63B-CC24-4A93-BA33-ED36675697D9}" srcOrd="0" destOrd="0" presId="urn:microsoft.com/office/officeart/2005/8/layout/vList2"/>
    <dgm:cxn modelId="{BCC205BA-7F4C-4EE2-AD18-F1642A346B61}" srcId="{7097D551-7533-486A-9A67-9BC091A39F72}" destId="{2508A367-5970-44C9-A606-FEF7DC7B35EB}" srcOrd="0" destOrd="0" parTransId="{1F6E463A-2947-4618-9019-22B40E5F588A}" sibTransId="{06D80922-DD39-43CB-9F22-C0866EBF2AA3}"/>
    <dgm:cxn modelId="{F04CECE7-BD97-444D-A1EB-B874864F9BA7}" srcId="{50D7487B-3342-4BF8-9730-364BB3F700C8}" destId="{7097D551-7533-486A-9A67-9BC091A39F72}" srcOrd="0" destOrd="0" parTransId="{3D74BEE8-2406-4ACF-9133-E38D541B4A5A}" sibTransId="{C8F9F56C-A4DB-40D9-BAF1-07ABB1E36F39}"/>
    <dgm:cxn modelId="{A3F82718-1FD0-41A1-843D-F0E7A46B3F87}" type="presParOf" srcId="{A893B84F-15AE-45D4-BA90-388BD4C68BDC}" destId="{F7A64DD1-6D05-4AFE-AF64-7097475EA023}" srcOrd="0" destOrd="0" presId="urn:microsoft.com/office/officeart/2005/8/layout/vList2"/>
    <dgm:cxn modelId="{8B639374-7EE2-47E8-A9C6-F9C79FDBB084}" type="presParOf" srcId="{A893B84F-15AE-45D4-BA90-388BD4C68BDC}" destId="{061CE63B-CC24-4A93-BA33-ED36675697D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2D567D-C11F-428F-9553-9867C8C7CE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DC30C3-D067-4F23-8AC5-2BAA9E394AAB}">
      <dgm:prSet custT="1"/>
      <dgm:spPr>
        <a:solidFill>
          <a:schemeClr val="bg1"/>
        </a:solidFill>
        <a:ln w="34925">
          <a:solidFill>
            <a:srgbClr val="F6D106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rgbClr val="3D464A"/>
              </a:solidFill>
              <a:latin typeface="Arial" pitchFamily="34" charset="0"/>
              <a:cs typeface="Arial" pitchFamily="34" charset="0"/>
            </a:rPr>
            <a:t>Система организации питания учащихся в школе</a:t>
          </a:r>
        </a:p>
      </dgm:t>
    </dgm:pt>
    <dgm:pt modelId="{2D09B72B-C522-4F26-89C1-57A36505FC42}" type="parTrans" cxnId="{A3194179-EFBB-49E8-A2DE-C5CDC0B1EB64}">
      <dgm:prSet/>
      <dgm:spPr/>
      <dgm:t>
        <a:bodyPr/>
        <a:lstStyle/>
        <a:p>
          <a:endParaRPr lang="ru-RU"/>
        </a:p>
      </dgm:t>
    </dgm:pt>
    <dgm:pt modelId="{3C44CA69-4714-4E27-A086-1823BAB9D8A8}" type="sibTrans" cxnId="{A3194179-EFBB-49E8-A2DE-C5CDC0B1EB64}">
      <dgm:prSet/>
      <dgm:spPr/>
      <dgm:t>
        <a:bodyPr/>
        <a:lstStyle/>
        <a:p>
          <a:endParaRPr lang="ru-RU"/>
        </a:p>
      </dgm:t>
    </dgm:pt>
    <dgm:pt modelId="{58E80F39-FB51-498E-B571-396072E191EC}">
      <dgm:prSet/>
      <dgm:spPr/>
      <dgm:t>
        <a:bodyPr/>
        <a:lstStyle/>
        <a:p>
          <a:pPr rtl="0"/>
          <a:endParaRPr lang="ru-RU" dirty="0"/>
        </a:p>
      </dgm:t>
    </dgm:pt>
    <dgm:pt modelId="{6F5DC1FB-042D-46E8-AF7F-D1E8565BCDA6}" type="parTrans" cxnId="{EF0C9212-7B51-423D-A7B5-0F6D2F4C6CD4}">
      <dgm:prSet/>
      <dgm:spPr/>
      <dgm:t>
        <a:bodyPr/>
        <a:lstStyle/>
        <a:p>
          <a:endParaRPr lang="ru-RU"/>
        </a:p>
      </dgm:t>
    </dgm:pt>
    <dgm:pt modelId="{98A070BF-26E8-41E9-BCF7-F19518FCED79}" type="sibTrans" cxnId="{EF0C9212-7B51-423D-A7B5-0F6D2F4C6CD4}">
      <dgm:prSet/>
      <dgm:spPr/>
      <dgm:t>
        <a:bodyPr/>
        <a:lstStyle/>
        <a:p>
          <a:endParaRPr lang="ru-RU"/>
        </a:p>
      </dgm:t>
    </dgm:pt>
    <dgm:pt modelId="{F9E55FB9-20DA-468D-A40E-D35799678BB1}">
      <dgm:prSet/>
      <dgm:spPr/>
      <dgm:t>
        <a:bodyPr/>
        <a:lstStyle/>
        <a:p>
          <a:pPr rtl="0"/>
          <a:endParaRPr lang="ru-RU" dirty="0"/>
        </a:p>
      </dgm:t>
    </dgm:pt>
    <dgm:pt modelId="{405E12BC-5BA3-4BAF-B4DF-E7E4975CBE20}" type="parTrans" cxnId="{76DC826C-8C2A-41ED-9AD1-74067874E619}">
      <dgm:prSet/>
      <dgm:spPr/>
      <dgm:t>
        <a:bodyPr/>
        <a:lstStyle/>
        <a:p>
          <a:endParaRPr lang="ru-RU"/>
        </a:p>
      </dgm:t>
    </dgm:pt>
    <dgm:pt modelId="{057E6553-BFA4-4C51-AA42-B723E3BACD7C}" type="sibTrans" cxnId="{76DC826C-8C2A-41ED-9AD1-74067874E619}">
      <dgm:prSet/>
      <dgm:spPr/>
      <dgm:t>
        <a:bodyPr/>
        <a:lstStyle/>
        <a:p>
          <a:endParaRPr lang="ru-RU"/>
        </a:p>
      </dgm:t>
    </dgm:pt>
    <dgm:pt modelId="{C923E2A8-8945-4F00-B04B-B39020E95C35}" type="pres">
      <dgm:prSet presAssocID="{542D567D-C11F-428F-9553-9867C8C7CE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303232-9587-4F10-BE1B-426383357038}" type="pres">
      <dgm:prSet presAssocID="{E3DC30C3-D067-4F23-8AC5-2BAA9E394AAB}" presName="parentText" presStyleLbl="node1" presStyleIdx="0" presStyleCnt="1" custScaleY="432384" custLinFactNeighborX="324" custLinFactNeighborY="846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BC554-69B4-4177-9C0C-060378171039}" type="pres">
      <dgm:prSet presAssocID="{E3DC30C3-D067-4F23-8AC5-2BAA9E394AA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5CA1AC-FE54-42B9-9FDD-777B3923442D}" type="presOf" srcId="{E3DC30C3-D067-4F23-8AC5-2BAA9E394AAB}" destId="{D9303232-9587-4F10-BE1B-426383357038}" srcOrd="0" destOrd="0" presId="urn:microsoft.com/office/officeart/2005/8/layout/vList2"/>
    <dgm:cxn modelId="{EB0DBFC2-61EB-4802-80FB-FACE4C1DBF67}" type="presOf" srcId="{542D567D-C11F-428F-9553-9867C8C7CEFD}" destId="{C923E2A8-8945-4F00-B04B-B39020E95C35}" srcOrd="0" destOrd="0" presId="urn:microsoft.com/office/officeart/2005/8/layout/vList2"/>
    <dgm:cxn modelId="{76DC826C-8C2A-41ED-9AD1-74067874E619}" srcId="{E3DC30C3-D067-4F23-8AC5-2BAA9E394AAB}" destId="{F9E55FB9-20DA-468D-A40E-D35799678BB1}" srcOrd="1" destOrd="0" parTransId="{405E12BC-5BA3-4BAF-B4DF-E7E4975CBE20}" sibTransId="{057E6553-BFA4-4C51-AA42-B723E3BACD7C}"/>
    <dgm:cxn modelId="{EF0C9212-7B51-423D-A7B5-0F6D2F4C6CD4}" srcId="{E3DC30C3-D067-4F23-8AC5-2BAA9E394AAB}" destId="{58E80F39-FB51-498E-B571-396072E191EC}" srcOrd="0" destOrd="0" parTransId="{6F5DC1FB-042D-46E8-AF7F-D1E8565BCDA6}" sibTransId="{98A070BF-26E8-41E9-BCF7-F19518FCED79}"/>
    <dgm:cxn modelId="{0389C01E-35B2-4580-9A38-840444FF4255}" type="presOf" srcId="{F9E55FB9-20DA-468D-A40E-D35799678BB1}" destId="{7BEBC554-69B4-4177-9C0C-060378171039}" srcOrd="0" destOrd="1" presId="urn:microsoft.com/office/officeart/2005/8/layout/vList2"/>
    <dgm:cxn modelId="{C8E49E82-2E7A-4A73-BA3A-4B4A514C66F1}" type="presOf" srcId="{58E80F39-FB51-498E-B571-396072E191EC}" destId="{7BEBC554-69B4-4177-9C0C-060378171039}" srcOrd="0" destOrd="0" presId="urn:microsoft.com/office/officeart/2005/8/layout/vList2"/>
    <dgm:cxn modelId="{A3194179-EFBB-49E8-A2DE-C5CDC0B1EB64}" srcId="{542D567D-C11F-428F-9553-9867C8C7CEFD}" destId="{E3DC30C3-D067-4F23-8AC5-2BAA9E394AAB}" srcOrd="0" destOrd="0" parTransId="{2D09B72B-C522-4F26-89C1-57A36505FC42}" sibTransId="{3C44CA69-4714-4E27-A086-1823BAB9D8A8}"/>
    <dgm:cxn modelId="{A4C239A6-E1C5-421A-B49B-27B155AF10CD}" type="presParOf" srcId="{C923E2A8-8945-4F00-B04B-B39020E95C35}" destId="{D9303232-9587-4F10-BE1B-426383357038}" srcOrd="0" destOrd="0" presId="urn:microsoft.com/office/officeart/2005/8/layout/vList2"/>
    <dgm:cxn modelId="{38D3B1C2-5937-4FE8-8FEF-1BFFE1EE9CEF}" type="presParOf" srcId="{C923E2A8-8945-4F00-B04B-B39020E95C35}" destId="{7BEBC554-69B4-4177-9C0C-06037817103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D7487B-3342-4BF8-9730-364BB3F700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97D551-7533-486A-9A67-9BC091A39F72}">
      <dgm:prSet custT="1"/>
      <dgm:spPr>
        <a:solidFill>
          <a:srgbClr val="3D464A"/>
        </a:solidFill>
      </dgm:spPr>
      <dgm:t>
        <a:bodyPr/>
        <a:lstStyle/>
        <a:p>
          <a:pPr algn="ctr" rtl="0"/>
          <a:r>
            <a:rPr lang="ru-RU" sz="1800" b="1" dirty="0" smtClean="0">
              <a:latin typeface="Arial" pitchFamily="34" charset="0"/>
              <a:cs typeface="Arial" pitchFamily="34" charset="0"/>
            </a:rPr>
            <a:t>Объект исследования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3D74BEE8-2406-4ACF-9133-E38D541B4A5A}" type="parTrans" cxnId="{F04CECE7-BD97-444D-A1EB-B874864F9BA7}">
      <dgm:prSet/>
      <dgm:spPr/>
      <dgm:t>
        <a:bodyPr/>
        <a:lstStyle/>
        <a:p>
          <a:endParaRPr lang="ru-RU"/>
        </a:p>
      </dgm:t>
    </dgm:pt>
    <dgm:pt modelId="{C8F9F56C-A4DB-40D9-BAF1-07ABB1E36F39}" type="sibTrans" cxnId="{F04CECE7-BD97-444D-A1EB-B874864F9BA7}">
      <dgm:prSet/>
      <dgm:spPr/>
      <dgm:t>
        <a:bodyPr/>
        <a:lstStyle/>
        <a:p>
          <a:endParaRPr lang="ru-RU"/>
        </a:p>
      </dgm:t>
    </dgm:pt>
    <dgm:pt modelId="{2508A367-5970-44C9-A606-FEF7DC7B35EB}">
      <dgm:prSet/>
      <dgm:spPr/>
      <dgm:t>
        <a:bodyPr/>
        <a:lstStyle/>
        <a:p>
          <a:pPr rtl="0"/>
          <a:endParaRPr lang="ru-RU" dirty="0"/>
        </a:p>
      </dgm:t>
    </dgm:pt>
    <dgm:pt modelId="{1F6E463A-2947-4618-9019-22B40E5F588A}" type="parTrans" cxnId="{BCC205BA-7F4C-4EE2-AD18-F1642A346B61}">
      <dgm:prSet/>
      <dgm:spPr/>
      <dgm:t>
        <a:bodyPr/>
        <a:lstStyle/>
        <a:p>
          <a:endParaRPr lang="ru-RU"/>
        </a:p>
      </dgm:t>
    </dgm:pt>
    <dgm:pt modelId="{06D80922-DD39-43CB-9F22-C0866EBF2AA3}" type="sibTrans" cxnId="{BCC205BA-7F4C-4EE2-AD18-F1642A346B61}">
      <dgm:prSet/>
      <dgm:spPr/>
      <dgm:t>
        <a:bodyPr/>
        <a:lstStyle/>
        <a:p>
          <a:endParaRPr lang="ru-RU"/>
        </a:p>
      </dgm:t>
    </dgm:pt>
    <dgm:pt modelId="{3E99C0E2-2293-441D-A41B-68A5E5935022}">
      <dgm:prSet/>
      <dgm:spPr/>
      <dgm:t>
        <a:bodyPr/>
        <a:lstStyle/>
        <a:p>
          <a:pPr rtl="0"/>
          <a:endParaRPr lang="ru-RU" dirty="0"/>
        </a:p>
      </dgm:t>
    </dgm:pt>
    <dgm:pt modelId="{D48E3DF2-1B4B-46F5-9B75-5277EF17B841}" type="parTrans" cxnId="{EBC1D3B7-F34F-4C53-A3DA-0AEABFAEFCAD}">
      <dgm:prSet/>
      <dgm:spPr/>
      <dgm:t>
        <a:bodyPr/>
        <a:lstStyle/>
        <a:p>
          <a:endParaRPr lang="ru-RU"/>
        </a:p>
      </dgm:t>
    </dgm:pt>
    <dgm:pt modelId="{C26489A1-504D-4E02-B01B-6B04F171E1BB}" type="sibTrans" cxnId="{EBC1D3B7-F34F-4C53-A3DA-0AEABFAEFCAD}">
      <dgm:prSet/>
      <dgm:spPr/>
      <dgm:t>
        <a:bodyPr/>
        <a:lstStyle/>
        <a:p>
          <a:endParaRPr lang="ru-RU"/>
        </a:p>
      </dgm:t>
    </dgm:pt>
    <dgm:pt modelId="{A893B84F-15AE-45D4-BA90-388BD4C68BDC}" type="pres">
      <dgm:prSet presAssocID="{50D7487B-3342-4BF8-9730-364BB3F700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A64DD1-6D05-4AFE-AF64-7097475EA023}" type="pres">
      <dgm:prSet presAssocID="{7097D551-7533-486A-9A67-9BC091A39F72}" presName="parentText" presStyleLbl="node1" presStyleIdx="0" presStyleCnt="1" custScaleX="92585" custScaleY="4489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CE63B-CC24-4A93-BA33-ED36675697D9}" type="pres">
      <dgm:prSet presAssocID="{7097D551-7533-486A-9A67-9BC091A39F7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73A889-4B87-4FC5-9931-2846D49B78C8}" type="presOf" srcId="{50D7487B-3342-4BF8-9730-364BB3F700C8}" destId="{A893B84F-15AE-45D4-BA90-388BD4C68BDC}" srcOrd="0" destOrd="0" presId="urn:microsoft.com/office/officeart/2005/8/layout/vList2"/>
    <dgm:cxn modelId="{EBC1D3B7-F34F-4C53-A3DA-0AEABFAEFCAD}" srcId="{7097D551-7533-486A-9A67-9BC091A39F72}" destId="{3E99C0E2-2293-441D-A41B-68A5E5935022}" srcOrd="1" destOrd="0" parTransId="{D48E3DF2-1B4B-46F5-9B75-5277EF17B841}" sibTransId="{C26489A1-504D-4E02-B01B-6B04F171E1BB}"/>
    <dgm:cxn modelId="{37D86364-B1BE-48C2-BFB5-080D1B73A11D}" type="presOf" srcId="{2508A367-5970-44C9-A606-FEF7DC7B35EB}" destId="{061CE63B-CC24-4A93-BA33-ED36675697D9}" srcOrd="0" destOrd="0" presId="urn:microsoft.com/office/officeart/2005/8/layout/vList2"/>
    <dgm:cxn modelId="{6185423F-B629-4378-B819-8BC62D6AEC31}" type="presOf" srcId="{7097D551-7533-486A-9A67-9BC091A39F72}" destId="{F7A64DD1-6D05-4AFE-AF64-7097475EA023}" srcOrd="0" destOrd="0" presId="urn:microsoft.com/office/officeart/2005/8/layout/vList2"/>
    <dgm:cxn modelId="{A1232A27-96DD-4B92-8970-C9A7FBBCCA8F}" type="presOf" srcId="{3E99C0E2-2293-441D-A41B-68A5E5935022}" destId="{061CE63B-CC24-4A93-BA33-ED36675697D9}" srcOrd="0" destOrd="1" presId="urn:microsoft.com/office/officeart/2005/8/layout/vList2"/>
    <dgm:cxn modelId="{BCC205BA-7F4C-4EE2-AD18-F1642A346B61}" srcId="{7097D551-7533-486A-9A67-9BC091A39F72}" destId="{2508A367-5970-44C9-A606-FEF7DC7B35EB}" srcOrd="0" destOrd="0" parTransId="{1F6E463A-2947-4618-9019-22B40E5F588A}" sibTransId="{06D80922-DD39-43CB-9F22-C0866EBF2AA3}"/>
    <dgm:cxn modelId="{F04CECE7-BD97-444D-A1EB-B874864F9BA7}" srcId="{50D7487B-3342-4BF8-9730-364BB3F700C8}" destId="{7097D551-7533-486A-9A67-9BC091A39F72}" srcOrd="0" destOrd="0" parTransId="{3D74BEE8-2406-4ACF-9133-E38D541B4A5A}" sibTransId="{C8F9F56C-A4DB-40D9-BAF1-07ABB1E36F39}"/>
    <dgm:cxn modelId="{E529D842-5B1F-4090-82F8-8AA615669C02}" type="presParOf" srcId="{A893B84F-15AE-45D4-BA90-388BD4C68BDC}" destId="{F7A64DD1-6D05-4AFE-AF64-7097475EA023}" srcOrd="0" destOrd="0" presId="urn:microsoft.com/office/officeart/2005/8/layout/vList2"/>
    <dgm:cxn modelId="{67E6C5FB-B1D8-4E85-9BC3-CC36234EED1A}" type="presParOf" srcId="{A893B84F-15AE-45D4-BA90-388BD4C68BDC}" destId="{061CE63B-CC24-4A93-BA33-ED36675697D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2D567D-C11F-428F-9553-9867C8C7CE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DC30C3-D067-4F23-8AC5-2BAA9E394AAB}">
      <dgm:prSet custT="1"/>
      <dgm:spPr>
        <a:solidFill>
          <a:schemeClr val="bg1"/>
        </a:solidFill>
        <a:ln w="34925">
          <a:solidFill>
            <a:srgbClr val="F6D106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rgbClr val="3D464A"/>
              </a:solidFill>
              <a:latin typeface="Arial" pitchFamily="34" charset="0"/>
              <a:cs typeface="Arial" pitchFamily="34" charset="0"/>
            </a:rPr>
            <a:t>Внедрение цифровых технологий в систему организации питания учащихся в школе</a:t>
          </a:r>
        </a:p>
      </dgm:t>
    </dgm:pt>
    <dgm:pt modelId="{2D09B72B-C522-4F26-89C1-57A36505FC42}" type="parTrans" cxnId="{A3194179-EFBB-49E8-A2DE-C5CDC0B1EB64}">
      <dgm:prSet/>
      <dgm:spPr/>
      <dgm:t>
        <a:bodyPr/>
        <a:lstStyle/>
        <a:p>
          <a:endParaRPr lang="ru-RU"/>
        </a:p>
      </dgm:t>
    </dgm:pt>
    <dgm:pt modelId="{3C44CA69-4714-4E27-A086-1823BAB9D8A8}" type="sibTrans" cxnId="{A3194179-EFBB-49E8-A2DE-C5CDC0B1EB64}">
      <dgm:prSet/>
      <dgm:spPr/>
      <dgm:t>
        <a:bodyPr/>
        <a:lstStyle/>
        <a:p>
          <a:endParaRPr lang="ru-RU"/>
        </a:p>
      </dgm:t>
    </dgm:pt>
    <dgm:pt modelId="{58E80F39-FB51-498E-B571-396072E191EC}">
      <dgm:prSet/>
      <dgm:spPr/>
      <dgm:t>
        <a:bodyPr/>
        <a:lstStyle/>
        <a:p>
          <a:pPr rtl="0"/>
          <a:endParaRPr lang="ru-RU" dirty="0"/>
        </a:p>
      </dgm:t>
    </dgm:pt>
    <dgm:pt modelId="{6F5DC1FB-042D-46E8-AF7F-D1E8565BCDA6}" type="parTrans" cxnId="{EF0C9212-7B51-423D-A7B5-0F6D2F4C6CD4}">
      <dgm:prSet/>
      <dgm:spPr/>
      <dgm:t>
        <a:bodyPr/>
        <a:lstStyle/>
        <a:p>
          <a:endParaRPr lang="ru-RU"/>
        </a:p>
      </dgm:t>
    </dgm:pt>
    <dgm:pt modelId="{98A070BF-26E8-41E9-BCF7-F19518FCED79}" type="sibTrans" cxnId="{EF0C9212-7B51-423D-A7B5-0F6D2F4C6CD4}">
      <dgm:prSet/>
      <dgm:spPr/>
      <dgm:t>
        <a:bodyPr/>
        <a:lstStyle/>
        <a:p>
          <a:endParaRPr lang="ru-RU"/>
        </a:p>
      </dgm:t>
    </dgm:pt>
    <dgm:pt modelId="{F9E55FB9-20DA-468D-A40E-D35799678BB1}">
      <dgm:prSet/>
      <dgm:spPr/>
      <dgm:t>
        <a:bodyPr/>
        <a:lstStyle/>
        <a:p>
          <a:pPr rtl="0"/>
          <a:endParaRPr lang="ru-RU" dirty="0"/>
        </a:p>
      </dgm:t>
    </dgm:pt>
    <dgm:pt modelId="{405E12BC-5BA3-4BAF-B4DF-E7E4975CBE20}" type="parTrans" cxnId="{76DC826C-8C2A-41ED-9AD1-74067874E619}">
      <dgm:prSet/>
      <dgm:spPr/>
      <dgm:t>
        <a:bodyPr/>
        <a:lstStyle/>
        <a:p>
          <a:endParaRPr lang="ru-RU"/>
        </a:p>
      </dgm:t>
    </dgm:pt>
    <dgm:pt modelId="{057E6553-BFA4-4C51-AA42-B723E3BACD7C}" type="sibTrans" cxnId="{76DC826C-8C2A-41ED-9AD1-74067874E619}">
      <dgm:prSet/>
      <dgm:spPr/>
      <dgm:t>
        <a:bodyPr/>
        <a:lstStyle/>
        <a:p>
          <a:endParaRPr lang="ru-RU"/>
        </a:p>
      </dgm:t>
    </dgm:pt>
    <dgm:pt modelId="{C923E2A8-8945-4F00-B04B-B39020E95C35}" type="pres">
      <dgm:prSet presAssocID="{542D567D-C11F-428F-9553-9867C8C7CE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303232-9587-4F10-BE1B-426383357038}" type="pres">
      <dgm:prSet presAssocID="{E3DC30C3-D067-4F23-8AC5-2BAA9E394AAB}" presName="parentText" presStyleLbl="node1" presStyleIdx="0" presStyleCnt="1" custScaleY="4536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BC554-69B4-4177-9C0C-060378171039}" type="pres">
      <dgm:prSet presAssocID="{E3DC30C3-D067-4F23-8AC5-2BAA9E394AA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98AE37-17D8-4465-8325-8BF36E3C61E4}" type="presOf" srcId="{542D567D-C11F-428F-9553-9867C8C7CEFD}" destId="{C923E2A8-8945-4F00-B04B-B39020E95C35}" srcOrd="0" destOrd="0" presId="urn:microsoft.com/office/officeart/2005/8/layout/vList2"/>
    <dgm:cxn modelId="{28B854DF-341D-4A21-B8AC-324F6CBB32DF}" type="presOf" srcId="{58E80F39-FB51-498E-B571-396072E191EC}" destId="{7BEBC554-69B4-4177-9C0C-060378171039}" srcOrd="0" destOrd="0" presId="urn:microsoft.com/office/officeart/2005/8/layout/vList2"/>
    <dgm:cxn modelId="{99BED2A2-1ACA-4664-A8E4-33684714464C}" type="presOf" srcId="{F9E55FB9-20DA-468D-A40E-D35799678BB1}" destId="{7BEBC554-69B4-4177-9C0C-060378171039}" srcOrd="0" destOrd="1" presId="urn:microsoft.com/office/officeart/2005/8/layout/vList2"/>
    <dgm:cxn modelId="{76DC826C-8C2A-41ED-9AD1-74067874E619}" srcId="{E3DC30C3-D067-4F23-8AC5-2BAA9E394AAB}" destId="{F9E55FB9-20DA-468D-A40E-D35799678BB1}" srcOrd="1" destOrd="0" parTransId="{405E12BC-5BA3-4BAF-B4DF-E7E4975CBE20}" sibTransId="{057E6553-BFA4-4C51-AA42-B723E3BACD7C}"/>
    <dgm:cxn modelId="{EF0C9212-7B51-423D-A7B5-0F6D2F4C6CD4}" srcId="{E3DC30C3-D067-4F23-8AC5-2BAA9E394AAB}" destId="{58E80F39-FB51-498E-B571-396072E191EC}" srcOrd="0" destOrd="0" parTransId="{6F5DC1FB-042D-46E8-AF7F-D1E8565BCDA6}" sibTransId="{98A070BF-26E8-41E9-BCF7-F19518FCED79}"/>
    <dgm:cxn modelId="{43BB1DFC-D0BD-498B-B874-4415F57B3FEA}" type="presOf" srcId="{E3DC30C3-D067-4F23-8AC5-2BAA9E394AAB}" destId="{D9303232-9587-4F10-BE1B-426383357038}" srcOrd="0" destOrd="0" presId="urn:microsoft.com/office/officeart/2005/8/layout/vList2"/>
    <dgm:cxn modelId="{A3194179-EFBB-49E8-A2DE-C5CDC0B1EB64}" srcId="{542D567D-C11F-428F-9553-9867C8C7CEFD}" destId="{E3DC30C3-D067-4F23-8AC5-2BAA9E394AAB}" srcOrd="0" destOrd="0" parTransId="{2D09B72B-C522-4F26-89C1-57A36505FC42}" sibTransId="{3C44CA69-4714-4E27-A086-1823BAB9D8A8}"/>
    <dgm:cxn modelId="{EBE980CA-D00F-46B3-A848-FD6006E50171}" type="presParOf" srcId="{C923E2A8-8945-4F00-B04B-B39020E95C35}" destId="{D9303232-9587-4F10-BE1B-426383357038}" srcOrd="0" destOrd="0" presId="urn:microsoft.com/office/officeart/2005/8/layout/vList2"/>
    <dgm:cxn modelId="{BEBFF62B-2DD8-47F2-8C14-CBA87F5C5CA2}" type="presParOf" srcId="{C923E2A8-8945-4F00-B04B-B39020E95C35}" destId="{7BEBC554-69B4-4177-9C0C-06037817103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03232-9587-4F10-BE1B-426383357038}">
      <dsp:nvSpPr>
        <dsp:cNvPr id="0" name=""/>
        <dsp:cNvSpPr/>
      </dsp:nvSpPr>
      <dsp:spPr>
        <a:xfrm>
          <a:off x="0" y="722"/>
          <a:ext cx="9000999" cy="947023"/>
        </a:xfrm>
        <a:prstGeom prst="roundRect">
          <a:avLst/>
        </a:prstGeom>
        <a:solidFill>
          <a:schemeClr val="bg1"/>
        </a:solidFill>
        <a:ln w="34925" cap="flat" cmpd="sng" algn="ctr">
          <a:solidFill>
            <a:srgbClr val="F6D10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3D464A"/>
              </a:solidFill>
              <a:latin typeface="Arial" pitchFamily="34" charset="0"/>
              <a:cs typeface="Arial" pitchFamily="34" charset="0"/>
            </a:rPr>
            <a:t>Отсутствие индивидуального подхода в организации питания </a:t>
          </a:r>
        </a:p>
      </dsp:txBody>
      <dsp:txXfrm>
        <a:off x="46230" y="46952"/>
        <a:ext cx="8908539" cy="854563"/>
      </dsp:txXfrm>
    </dsp:sp>
    <dsp:sp modelId="{7BEBC554-69B4-4177-9C0C-060378171039}">
      <dsp:nvSpPr>
        <dsp:cNvPr id="0" name=""/>
        <dsp:cNvSpPr/>
      </dsp:nvSpPr>
      <dsp:spPr>
        <a:xfrm>
          <a:off x="0" y="947745"/>
          <a:ext cx="9000999" cy="131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82" tIns="6350" rIns="35560" bIns="6350" numCol="1" spcCol="1270" anchor="t" anchorCtr="0">
          <a:noAutofit/>
        </a:bodyPr>
        <a:lstStyle/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947745"/>
        <a:ext cx="9000999" cy="1316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64DD1-6D05-4AFE-AF64-7097475EA023}">
      <dsp:nvSpPr>
        <dsp:cNvPr id="0" name=""/>
        <dsp:cNvSpPr/>
      </dsp:nvSpPr>
      <dsp:spPr>
        <a:xfrm>
          <a:off x="0" y="144015"/>
          <a:ext cx="2940147" cy="497663"/>
        </a:xfrm>
        <a:prstGeom prst="roundRect">
          <a:avLst/>
        </a:prstGeom>
        <a:solidFill>
          <a:srgbClr val="3D46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Предмет исследования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24294" y="168309"/>
        <a:ext cx="2891559" cy="449075"/>
      </dsp:txXfrm>
    </dsp:sp>
    <dsp:sp modelId="{061CE63B-CC24-4A93-BA33-ED36675697D9}">
      <dsp:nvSpPr>
        <dsp:cNvPr id="0" name=""/>
        <dsp:cNvSpPr/>
      </dsp:nvSpPr>
      <dsp:spPr>
        <a:xfrm>
          <a:off x="0" y="559319"/>
          <a:ext cx="2940147" cy="137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50" tIns="6350" rIns="35560" bIns="6350" numCol="1" spcCol="1270" anchor="t" anchorCtr="0">
          <a:noAutofit/>
        </a:bodyPr>
        <a:lstStyle/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559319"/>
        <a:ext cx="2940147" cy="1370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03232-9587-4F10-BE1B-426383357038}">
      <dsp:nvSpPr>
        <dsp:cNvPr id="0" name=""/>
        <dsp:cNvSpPr/>
      </dsp:nvSpPr>
      <dsp:spPr>
        <a:xfrm>
          <a:off x="0" y="1465"/>
          <a:ext cx="9000999" cy="2646441"/>
        </a:xfrm>
        <a:prstGeom prst="roundRect">
          <a:avLst/>
        </a:prstGeom>
        <a:solidFill>
          <a:schemeClr val="bg1"/>
        </a:solidFill>
        <a:ln w="34925" cap="flat" cmpd="sng" algn="ctr">
          <a:solidFill>
            <a:srgbClr val="F6D10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3D464A"/>
              </a:solidFill>
              <a:latin typeface="Arial" pitchFamily="34" charset="0"/>
              <a:cs typeface="Arial" pitchFamily="34" charset="0"/>
            </a:rPr>
            <a:t>1. Осуществлять индивидуальный подход при организации питания учащихся;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3D464A"/>
            </a:solidFill>
            <a:latin typeface="Arial" pitchFamily="34" charset="0"/>
            <a:cs typeface="Arial" pitchFamily="34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3D464A"/>
              </a:solidFill>
              <a:latin typeface="Arial" pitchFamily="34" charset="0"/>
              <a:cs typeface="Arial" pitchFamily="34" charset="0"/>
            </a:rPr>
            <a:t>2. Усовершенствовать работу школьной столовой;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3D464A"/>
            </a:solidFill>
            <a:latin typeface="Arial" pitchFamily="34" charset="0"/>
            <a:cs typeface="Arial" pitchFamily="34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3D464A"/>
              </a:solidFill>
              <a:latin typeface="Arial" pitchFamily="34" charset="0"/>
              <a:cs typeface="Arial" pitchFamily="34" charset="0"/>
            </a:rPr>
            <a:t>3. Автоматизировать систему учёта питания учащихся.</a:t>
          </a:r>
        </a:p>
      </dsp:txBody>
      <dsp:txXfrm>
        <a:off x="129189" y="130654"/>
        <a:ext cx="8742621" cy="2388063"/>
      </dsp:txXfrm>
    </dsp:sp>
    <dsp:sp modelId="{7BEBC554-69B4-4177-9C0C-060378171039}">
      <dsp:nvSpPr>
        <dsp:cNvPr id="0" name=""/>
        <dsp:cNvSpPr/>
      </dsp:nvSpPr>
      <dsp:spPr>
        <a:xfrm>
          <a:off x="0" y="2647906"/>
          <a:ext cx="9000999" cy="13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82" tIns="6350" rIns="35560" bIns="6350" numCol="1" spcCol="1270" anchor="t" anchorCtr="0">
          <a:noAutofit/>
        </a:bodyPr>
        <a:lstStyle/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2647906"/>
        <a:ext cx="9000999" cy="1362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64DD1-6D05-4AFE-AF64-7097475EA023}">
      <dsp:nvSpPr>
        <dsp:cNvPr id="0" name=""/>
        <dsp:cNvSpPr/>
      </dsp:nvSpPr>
      <dsp:spPr>
        <a:xfrm>
          <a:off x="0" y="72006"/>
          <a:ext cx="4792170" cy="898151"/>
        </a:xfrm>
        <a:prstGeom prst="roundRect">
          <a:avLst/>
        </a:prstGeom>
        <a:solidFill>
          <a:srgbClr val="3D46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Мобильное приложение позволит</a:t>
          </a:r>
        </a:p>
      </dsp:txBody>
      <dsp:txXfrm>
        <a:off x="43844" y="115850"/>
        <a:ext cx="4704482" cy="810463"/>
      </dsp:txXfrm>
    </dsp:sp>
    <dsp:sp modelId="{061CE63B-CC24-4A93-BA33-ED36675697D9}">
      <dsp:nvSpPr>
        <dsp:cNvPr id="0" name=""/>
        <dsp:cNvSpPr/>
      </dsp:nvSpPr>
      <dsp:spPr>
        <a:xfrm>
          <a:off x="0" y="908815"/>
          <a:ext cx="4792170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151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300" kern="1200" dirty="0"/>
        </a:p>
      </dsp:txBody>
      <dsp:txXfrm>
        <a:off x="0" y="908815"/>
        <a:ext cx="4792170" cy="448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64DD1-6D05-4AFE-AF64-7097475EA023}">
      <dsp:nvSpPr>
        <dsp:cNvPr id="0" name=""/>
        <dsp:cNvSpPr/>
      </dsp:nvSpPr>
      <dsp:spPr>
        <a:xfrm>
          <a:off x="0" y="448"/>
          <a:ext cx="2376264" cy="451007"/>
        </a:xfrm>
        <a:prstGeom prst="roundRect">
          <a:avLst/>
        </a:prstGeom>
        <a:solidFill>
          <a:srgbClr val="3D46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Проблема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22016" y="22464"/>
        <a:ext cx="2332232" cy="406975"/>
      </dsp:txXfrm>
    </dsp:sp>
    <dsp:sp modelId="{061CE63B-CC24-4A93-BA33-ED36675697D9}">
      <dsp:nvSpPr>
        <dsp:cNvPr id="0" name=""/>
        <dsp:cNvSpPr/>
      </dsp:nvSpPr>
      <dsp:spPr>
        <a:xfrm>
          <a:off x="0" y="451455"/>
          <a:ext cx="2376264" cy="12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446" tIns="6350" rIns="35560" bIns="6350" numCol="1" spcCol="1270" anchor="t" anchorCtr="0">
          <a:noAutofit/>
        </a:bodyPr>
        <a:lstStyle/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451455"/>
        <a:ext cx="2376264" cy="124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03232-9587-4F10-BE1B-426383357038}">
      <dsp:nvSpPr>
        <dsp:cNvPr id="0" name=""/>
        <dsp:cNvSpPr/>
      </dsp:nvSpPr>
      <dsp:spPr>
        <a:xfrm>
          <a:off x="0" y="7010"/>
          <a:ext cx="9000999" cy="1270185"/>
        </a:xfrm>
        <a:prstGeom prst="roundRect">
          <a:avLst/>
        </a:prstGeom>
        <a:solidFill>
          <a:schemeClr val="bg1"/>
        </a:solidFill>
        <a:ln w="34925" cap="flat" cmpd="sng" algn="ctr">
          <a:solidFill>
            <a:srgbClr val="F6D10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3D464A"/>
              </a:solidFill>
              <a:latin typeface="Arial" pitchFamily="34" charset="0"/>
              <a:cs typeface="Arial" pitchFamily="34" charset="0"/>
            </a:rPr>
            <a:t>Если внедрить Мобильное приложение «Умная столовая», то школьная столовая станет зоной инновационного развития,  ресурсом в сохранении укрепления здоровья подрастающего поколения</a:t>
          </a:r>
        </a:p>
      </dsp:txBody>
      <dsp:txXfrm>
        <a:off x="62005" y="69015"/>
        <a:ext cx="8876989" cy="1146175"/>
      </dsp:txXfrm>
    </dsp:sp>
    <dsp:sp modelId="{7BEBC554-69B4-4177-9C0C-060378171039}">
      <dsp:nvSpPr>
        <dsp:cNvPr id="0" name=""/>
        <dsp:cNvSpPr/>
      </dsp:nvSpPr>
      <dsp:spPr>
        <a:xfrm>
          <a:off x="0" y="1277196"/>
          <a:ext cx="9000999" cy="137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82" tIns="6350" rIns="35560" bIns="6350" numCol="1" spcCol="1270" anchor="t" anchorCtr="0">
          <a:noAutofit/>
        </a:bodyPr>
        <a:lstStyle/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1277196"/>
        <a:ext cx="9000999" cy="1370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64DD1-6D05-4AFE-AF64-7097475EA023}">
      <dsp:nvSpPr>
        <dsp:cNvPr id="0" name=""/>
        <dsp:cNvSpPr/>
      </dsp:nvSpPr>
      <dsp:spPr>
        <a:xfrm>
          <a:off x="0" y="61656"/>
          <a:ext cx="2376264" cy="497663"/>
        </a:xfrm>
        <a:prstGeom prst="roundRect">
          <a:avLst/>
        </a:prstGeom>
        <a:solidFill>
          <a:srgbClr val="3D46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Гипотеза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24294" y="85950"/>
        <a:ext cx="2327676" cy="449075"/>
      </dsp:txXfrm>
    </dsp:sp>
    <dsp:sp modelId="{061CE63B-CC24-4A93-BA33-ED36675697D9}">
      <dsp:nvSpPr>
        <dsp:cNvPr id="0" name=""/>
        <dsp:cNvSpPr/>
      </dsp:nvSpPr>
      <dsp:spPr>
        <a:xfrm>
          <a:off x="0" y="559319"/>
          <a:ext cx="2376264" cy="137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446" tIns="6350" rIns="35560" bIns="6350" numCol="1" spcCol="1270" anchor="t" anchorCtr="0">
          <a:noAutofit/>
        </a:bodyPr>
        <a:lstStyle/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559319"/>
        <a:ext cx="2376264" cy="1370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03232-9587-4F10-BE1B-426383357038}">
      <dsp:nvSpPr>
        <dsp:cNvPr id="0" name=""/>
        <dsp:cNvSpPr/>
      </dsp:nvSpPr>
      <dsp:spPr>
        <a:xfrm>
          <a:off x="0" y="722"/>
          <a:ext cx="9000999" cy="947023"/>
        </a:xfrm>
        <a:prstGeom prst="roundRect">
          <a:avLst/>
        </a:prstGeom>
        <a:solidFill>
          <a:schemeClr val="bg1"/>
        </a:solidFill>
        <a:ln w="34925" cap="flat" cmpd="sng" algn="ctr">
          <a:solidFill>
            <a:srgbClr val="F6D10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3D464A"/>
              </a:solidFill>
              <a:latin typeface="Arial" pitchFamily="34" charset="0"/>
              <a:cs typeface="Arial" pitchFamily="34" charset="0"/>
            </a:rPr>
            <a:t>Организация качественного питания учащихся требует комплексного решения с учетом инновационных подходов</a:t>
          </a:r>
        </a:p>
      </dsp:txBody>
      <dsp:txXfrm>
        <a:off x="46230" y="46952"/>
        <a:ext cx="8908539" cy="854563"/>
      </dsp:txXfrm>
    </dsp:sp>
    <dsp:sp modelId="{7BEBC554-69B4-4177-9C0C-060378171039}">
      <dsp:nvSpPr>
        <dsp:cNvPr id="0" name=""/>
        <dsp:cNvSpPr/>
      </dsp:nvSpPr>
      <dsp:spPr>
        <a:xfrm>
          <a:off x="0" y="947745"/>
          <a:ext cx="9000999" cy="131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82" tIns="6350" rIns="35560" bIns="6350" numCol="1" spcCol="1270" anchor="t" anchorCtr="0">
          <a:noAutofit/>
        </a:bodyPr>
        <a:lstStyle/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947745"/>
        <a:ext cx="9000999" cy="1316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64DD1-6D05-4AFE-AF64-7097475EA023}">
      <dsp:nvSpPr>
        <dsp:cNvPr id="0" name=""/>
        <dsp:cNvSpPr/>
      </dsp:nvSpPr>
      <dsp:spPr>
        <a:xfrm>
          <a:off x="0" y="448"/>
          <a:ext cx="2376264" cy="451007"/>
        </a:xfrm>
        <a:prstGeom prst="roundRect">
          <a:avLst/>
        </a:prstGeom>
        <a:solidFill>
          <a:srgbClr val="3D46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Актуальность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22016" y="22464"/>
        <a:ext cx="2332232" cy="406975"/>
      </dsp:txXfrm>
    </dsp:sp>
    <dsp:sp modelId="{061CE63B-CC24-4A93-BA33-ED36675697D9}">
      <dsp:nvSpPr>
        <dsp:cNvPr id="0" name=""/>
        <dsp:cNvSpPr/>
      </dsp:nvSpPr>
      <dsp:spPr>
        <a:xfrm>
          <a:off x="0" y="451455"/>
          <a:ext cx="2376264" cy="12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446" tIns="6350" rIns="35560" bIns="6350" numCol="1" spcCol="1270" anchor="t" anchorCtr="0">
          <a:noAutofit/>
        </a:bodyPr>
        <a:lstStyle/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451455"/>
        <a:ext cx="2376264" cy="1241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03232-9587-4F10-BE1B-426383357038}">
      <dsp:nvSpPr>
        <dsp:cNvPr id="0" name=""/>
        <dsp:cNvSpPr/>
      </dsp:nvSpPr>
      <dsp:spPr>
        <a:xfrm>
          <a:off x="0" y="102326"/>
          <a:ext cx="8991336" cy="844794"/>
        </a:xfrm>
        <a:prstGeom prst="roundRect">
          <a:avLst/>
        </a:prstGeom>
        <a:solidFill>
          <a:schemeClr val="bg1"/>
        </a:solidFill>
        <a:ln w="34925" cap="flat" cmpd="sng" algn="ctr">
          <a:solidFill>
            <a:srgbClr val="F6D10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3D464A"/>
              </a:solidFill>
              <a:latin typeface="Arial" pitchFamily="34" charset="0"/>
              <a:cs typeface="Arial" pitchFamily="34" charset="0"/>
            </a:rPr>
            <a:t>Система организации питания учащихся в школе</a:t>
          </a:r>
        </a:p>
      </dsp:txBody>
      <dsp:txXfrm>
        <a:off x="41239" y="143565"/>
        <a:ext cx="8908858" cy="762316"/>
      </dsp:txXfrm>
    </dsp:sp>
    <dsp:sp modelId="{7BEBC554-69B4-4177-9C0C-060378171039}">
      <dsp:nvSpPr>
        <dsp:cNvPr id="0" name=""/>
        <dsp:cNvSpPr/>
      </dsp:nvSpPr>
      <dsp:spPr>
        <a:xfrm>
          <a:off x="0" y="845669"/>
          <a:ext cx="8991336" cy="119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475" tIns="6350" rIns="35560" bIns="6350" numCol="1" spcCol="1270" anchor="t" anchorCtr="0">
          <a:noAutofit/>
        </a:bodyPr>
        <a:lstStyle/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845669"/>
        <a:ext cx="8991336" cy="119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64DD1-6D05-4AFE-AF64-7097475EA023}">
      <dsp:nvSpPr>
        <dsp:cNvPr id="0" name=""/>
        <dsp:cNvSpPr/>
      </dsp:nvSpPr>
      <dsp:spPr>
        <a:xfrm>
          <a:off x="0" y="376"/>
          <a:ext cx="2935561" cy="534263"/>
        </a:xfrm>
        <a:prstGeom prst="roundRect">
          <a:avLst/>
        </a:prstGeom>
        <a:solidFill>
          <a:srgbClr val="3D46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Объект исследования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26081" y="26457"/>
        <a:ext cx="2883399" cy="482101"/>
      </dsp:txXfrm>
    </dsp:sp>
    <dsp:sp modelId="{061CE63B-CC24-4A93-BA33-ED36675697D9}">
      <dsp:nvSpPr>
        <dsp:cNvPr id="0" name=""/>
        <dsp:cNvSpPr/>
      </dsp:nvSpPr>
      <dsp:spPr>
        <a:xfrm>
          <a:off x="0" y="534640"/>
          <a:ext cx="2935561" cy="113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204" tIns="6350" rIns="35560" bIns="6350" numCol="1" spcCol="1270" anchor="t" anchorCtr="0">
          <a:noAutofit/>
        </a:bodyPr>
        <a:lstStyle/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534640"/>
        <a:ext cx="2935561" cy="1130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03232-9587-4F10-BE1B-426383357038}">
      <dsp:nvSpPr>
        <dsp:cNvPr id="0" name=""/>
        <dsp:cNvSpPr/>
      </dsp:nvSpPr>
      <dsp:spPr>
        <a:xfrm>
          <a:off x="0" y="125067"/>
          <a:ext cx="9000999" cy="1034071"/>
        </a:xfrm>
        <a:prstGeom prst="roundRect">
          <a:avLst/>
        </a:prstGeom>
        <a:solidFill>
          <a:schemeClr val="bg1"/>
        </a:solidFill>
        <a:ln w="34925" cap="flat" cmpd="sng" algn="ctr">
          <a:solidFill>
            <a:srgbClr val="F6D10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3D464A"/>
              </a:solidFill>
              <a:latin typeface="Arial" pitchFamily="34" charset="0"/>
              <a:cs typeface="Arial" pitchFamily="34" charset="0"/>
            </a:rPr>
            <a:t>Внедрение цифровых технологий в систему организации питания учащихся в школе</a:t>
          </a:r>
        </a:p>
      </dsp:txBody>
      <dsp:txXfrm>
        <a:off x="50479" y="175546"/>
        <a:ext cx="8900041" cy="933113"/>
      </dsp:txXfrm>
    </dsp:sp>
    <dsp:sp modelId="{7BEBC554-69B4-4177-9C0C-060378171039}">
      <dsp:nvSpPr>
        <dsp:cNvPr id="0" name=""/>
        <dsp:cNvSpPr/>
      </dsp:nvSpPr>
      <dsp:spPr>
        <a:xfrm>
          <a:off x="0" y="1159139"/>
          <a:ext cx="9000999" cy="137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82" tIns="6350" rIns="35560" bIns="6350" numCol="1" spcCol="1270" anchor="t" anchorCtr="0">
          <a:noAutofit/>
        </a:bodyPr>
        <a:lstStyle/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1159139"/>
        <a:ext cx="9000999" cy="137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048B322-7196-490E-86EB-BC0391C8D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9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F9833D-5B38-4037-B8AA-0F69A0060D41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7EFA82E-D45C-4223-B7CB-47D5D1E6D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98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EFA82E-D45C-4223-B7CB-47D5D1E6D94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54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EFA82E-D45C-4223-B7CB-47D5D1E6D94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97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EFA82E-D45C-4223-B7CB-47D5D1E6D94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54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EFA82E-D45C-4223-B7CB-47D5D1E6D94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54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EFA82E-D45C-4223-B7CB-47D5D1E6D94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97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EFA82E-D45C-4223-B7CB-47D5D1E6D94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977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EFA82E-D45C-4223-B7CB-47D5D1E6D94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916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EFA82E-D45C-4223-B7CB-47D5D1E6D94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7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EFA82E-D45C-4223-B7CB-47D5D1E6D94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7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EFA82E-D45C-4223-B7CB-47D5D1E6D94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97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13.03.2019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46A7-256C-49F9-B4EF-C3D0672ED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13.03.2019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67DC-A72E-404B-B996-9A4CEB3D1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6"/>
            <a:ext cx="4377145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5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13.03.2019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7DB6-019F-480D-96E1-7F0656BD0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6" y="176259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13.03.2019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FF20-9F65-4795-92B7-B2A745302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13.03.2019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EEE0-1B09-418F-BBE3-BDA42DF05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13.03.2019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41FC-620E-4B9F-AC82-898CE14FC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2740" y="176259"/>
            <a:ext cx="8152611" cy="597442"/>
          </a:xfrm>
        </p:spPr>
        <p:txBody>
          <a:bodyPr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000" kern="1200" spc="300" dirty="0" smtClean="0">
                <a:solidFill>
                  <a:srgbClr val="3D464A"/>
                </a:solidFill>
                <a:latin typeface="EuropeCondensedC"/>
                <a:ea typeface="+mj-ea"/>
                <a:cs typeface="EuropeCondensedC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2739" y="1304761"/>
            <a:ext cx="9026105" cy="49123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65113" indent="-26511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ru-RU" sz="1200" b="0" kern="1200" spc="300" smtClean="0">
                <a:solidFill>
                  <a:srgbClr val="3D464A"/>
                </a:solidFill>
                <a:latin typeface="EuropeCondensedC"/>
                <a:ea typeface="+mn-ea"/>
                <a:cs typeface="EuropeCondensed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ru-RU" smtClean="0"/>
              <a:t>13.03.2019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cs typeface="+mn-cs"/>
              </a:defRPr>
            </a:lvl1pPr>
          </a:lstStyle>
          <a:p>
            <a:pPr>
              <a:defRPr/>
            </a:pPr>
            <a:fld id="{E7BE8D95-DAAA-475F-A68B-D0BE6C93D1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28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презентации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13.03.2019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54B471EF-1928-48DE-A04F-FCDB823EC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7" r:id="rId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0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6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6.jpeg"/><Relationship Id="rId7" Type="http://schemas.openxmlformats.org/officeDocument/2006/relationships/image" Target="../media/image4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1.jpeg"/><Relationship Id="rId10" Type="http://schemas.microsoft.com/office/2007/relationships/hdphoto" Target="../media/hdphoto3.wdp"/><Relationship Id="rId4" Type="http://schemas.openxmlformats.org/officeDocument/2006/relationships/image" Target="../media/image40.jpeg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6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image" Target="../media/image6.jpe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3" Type="http://schemas.openxmlformats.org/officeDocument/2006/relationships/diagramData" Target="../diagrams/data7.xml"/><Relationship Id="rId21" Type="http://schemas.openxmlformats.org/officeDocument/2006/relationships/diagramColors" Target="../diagrams/colors10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24" Type="http://schemas.openxmlformats.org/officeDocument/2006/relationships/image" Target="../media/image6.jpeg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23" Type="http://schemas.openxmlformats.org/officeDocument/2006/relationships/image" Target="../media/image14.png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6.jpe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F83E379-61FD-413A-A7D3-C00AA5EB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13.03.2019</a:t>
            </a:r>
          </a:p>
        </p:txBody>
      </p:sp>
      <p:pic>
        <p:nvPicPr>
          <p:cNvPr id="3" name="Picture 4" descr="https://sun9-40.userapi.com/impg/J8y3dIT_vcaSpm0-FUWbQr-CxsGWaXG2q6hHZg/Z1c37FGJS5Y.jpg?size=1280x855&amp;quality=96&amp;sign=b856a3ecd29d16a170112e5c73c8cd18&amp;type=album">
            <a:extLst>
              <a:ext uri="{FF2B5EF4-FFF2-40B4-BE49-F238E27FC236}">
                <a16:creationId xmlns="" xmlns:a16="http://schemas.microsoft.com/office/drawing/2014/main" id="{4707835B-45CC-4352-9B06-434916841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886"/>
            <a:ext cx="9906000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A82AE6A-73DD-4D81-A635-C6CA0FB232E9}"/>
              </a:ext>
            </a:extLst>
          </p:cNvPr>
          <p:cNvSpPr/>
          <p:nvPr/>
        </p:nvSpPr>
        <p:spPr>
          <a:xfrm>
            <a:off x="0" y="27384"/>
            <a:ext cx="9906000" cy="6858000"/>
          </a:xfrm>
          <a:prstGeom prst="rect">
            <a:avLst/>
          </a:prstGeom>
          <a:gradFill flip="none" rotWithShape="1">
            <a:gsLst>
              <a:gs pos="0">
                <a:srgbClr val="64696C">
                  <a:shade val="30000"/>
                  <a:satMod val="115000"/>
                  <a:alpha val="36000"/>
                </a:srgbClr>
              </a:gs>
              <a:gs pos="50000">
                <a:srgbClr val="64696C">
                  <a:shade val="67500"/>
                  <a:satMod val="115000"/>
                </a:srgbClr>
              </a:gs>
              <a:gs pos="100000">
                <a:srgbClr val="64696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5311531-4DAD-4E0F-9B8C-AEFFED589CF9}"/>
              </a:ext>
            </a:extLst>
          </p:cNvPr>
          <p:cNvSpPr/>
          <p:nvPr/>
        </p:nvSpPr>
        <p:spPr>
          <a:xfrm>
            <a:off x="0" y="-8708"/>
            <a:ext cx="9906000" cy="130025"/>
          </a:xfrm>
          <a:prstGeom prst="rect">
            <a:avLst/>
          </a:prstGeom>
          <a:solidFill>
            <a:srgbClr val="F6D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4015A1F-874F-4935-9CAA-457DD4E480B9}"/>
              </a:ext>
            </a:extLst>
          </p:cNvPr>
          <p:cNvSpPr/>
          <p:nvPr/>
        </p:nvSpPr>
        <p:spPr>
          <a:xfrm>
            <a:off x="0" y="6741368"/>
            <a:ext cx="9906000" cy="150984"/>
          </a:xfrm>
          <a:prstGeom prst="rect">
            <a:avLst/>
          </a:prstGeom>
          <a:solidFill>
            <a:srgbClr val="F6D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3549771-DD20-49B7-8BCA-1B346BB862DC}"/>
              </a:ext>
            </a:extLst>
          </p:cNvPr>
          <p:cNvSpPr/>
          <p:nvPr/>
        </p:nvSpPr>
        <p:spPr>
          <a:xfrm>
            <a:off x="6604060" y="4223990"/>
            <a:ext cx="30825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FED20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Хворых Иван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FED20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Ученик 10А «Роснефть класса»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FED20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Нефтеюганский район</a:t>
            </a:r>
            <a:br>
              <a:rPr lang="ru-RU" sz="1200" b="1" dirty="0">
                <a:solidFill>
                  <a:srgbClr val="FED208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200" b="1" dirty="0">
                <a:solidFill>
                  <a:srgbClr val="FED20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пгт. Пойковский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FED20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НР МОБУ «ПСОШ №2»</a:t>
            </a:r>
          </a:p>
          <a:p>
            <a:pPr>
              <a:spcAft>
                <a:spcPts val="0"/>
              </a:spcAft>
            </a:pPr>
            <a:endParaRPr lang="ru-RU" sz="400" dirty="0">
              <a:solidFill>
                <a:srgbClr val="FED208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CB756F35-0BF9-4EF3-862D-14BE1A5EEAF5}"/>
              </a:ext>
            </a:extLst>
          </p:cNvPr>
          <p:cNvGrpSpPr/>
          <p:nvPr/>
        </p:nvGrpSpPr>
        <p:grpSpPr>
          <a:xfrm>
            <a:off x="219365" y="1702549"/>
            <a:ext cx="9467272" cy="1438419"/>
            <a:chOff x="219365" y="2204864"/>
            <a:chExt cx="9467272" cy="1438419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="" xmlns:a16="http://schemas.microsoft.com/office/drawing/2014/main" id="{3C5F62AB-7604-4757-9493-C66165C11976}"/>
                </a:ext>
              </a:extLst>
            </p:cNvPr>
            <p:cNvCxnSpPr/>
            <p:nvPr/>
          </p:nvCxnSpPr>
          <p:spPr>
            <a:xfrm>
              <a:off x="1304896" y="3027626"/>
              <a:ext cx="7296209" cy="76065"/>
            </a:xfrm>
            <a:prstGeom prst="line">
              <a:avLst/>
            </a:prstGeom>
            <a:ln>
              <a:solidFill>
                <a:srgbClr val="FED208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05E1A587-9E45-4A65-8179-C837BE6DF302}"/>
                </a:ext>
              </a:extLst>
            </p:cNvPr>
            <p:cNvSpPr/>
            <p:nvPr/>
          </p:nvSpPr>
          <p:spPr>
            <a:xfrm>
              <a:off x="1198670" y="2204864"/>
              <a:ext cx="75086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5400" b="1" cap="none" spc="0" dirty="0">
                  <a:ln/>
                  <a:solidFill>
                    <a:srgbClr val="FED208"/>
                  </a:solidFill>
                  <a:effectLst/>
                </a:rPr>
                <a:t>ПРОЕКТНАЯ РАБОТА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4FAEB47D-4DF9-43FF-80F8-F9DFA40D32F7}"/>
                </a:ext>
              </a:extLst>
            </p:cNvPr>
            <p:cNvSpPr/>
            <p:nvPr/>
          </p:nvSpPr>
          <p:spPr>
            <a:xfrm>
              <a:off x="219365" y="2996952"/>
              <a:ext cx="946727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cap="none" spc="0" dirty="0">
                  <a:ln w="0"/>
                  <a:solidFill>
                    <a:srgbClr val="FED20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Мобильное приложение «Умная столовая</a:t>
              </a:r>
              <a:r>
                <a:rPr lang="ru-RU" sz="3600" b="0" cap="none" spc="0" dirty="0">
                  <a:ln w="0"/>
                  <a:solidFill>
                    <a:srgbClr val="FED20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»</a:t>
              </a: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0FEB6F5-688F-4AC9-A948-4C63F35BBB5D}"/>
              </a:ext>
            </a:extLst>
          </p:cNvPr>
          <p:cNvSpPr/>
          <p:nvPr/>
        </p:nvSpPr>
        <p:spPr>
          <a:xfrm>
            <a:off x="6604737" y="5541533"/>
            <a:ext cx="33019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FED20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Арсланбаева Гульнара Винеровна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FED20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Учитель английского языка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FED20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Нефтеюганский район</a:t>
            </a:r>
            <a:br>
              <a:rPr lang="ru-RU" sz="1200" b="1" dirty="0">
                <a:solidFill>
                  <a:srgbClr val="FED208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200" b="1" dirty="0">
                <a:solidFill>
                  <a:srgbClr val="FED20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пгт. Пойковский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FED20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НР МОБУ «ПСОШ №2»</a:t>
            </a:r>
          </a:p>
          <a:p>
            <a:pPr>
              <a:spcAft>
                <a:spcPts val="0"/>
              </a:spcAft>
            </a:pPr>
            <a:endParaRPr lang="ru-RU" sz="400" dirty="0">
              <a:solidFill>
                <a:srgbClr val="FED208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DB48D2-3546-4C14-B9FF-5BCA386320B6}"/>
              </a:ext>
            </a:extLst>
          </p:cNvPr>
          <p:cNvSpPr/>
          <p:nvPr/>
        </p:nvSpPr>
        <p:spPr>
          <a:xfrm>
            <a:off x="4664968" y="4223990"/>
            <a:ext cx="1651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FED20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Автор проекта:</a:t>
            </a:r>
          </a:p>
          <a:p>
            <a:pPr>
              <a:spcAft>
                <a:spcPts val="0"/>
              </a:spcAft>
            </a:pPr>
            <a:endParaRPr lang="ru-RU" sz="400" dirty="0">
              <a:solidFill>
                <a:srgbClr val="FED208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5247BCD-5170-4E0E-A547-246324A2B465}"/>
              </a:ext>
            </a:extLst>
          </p:cNvPr>
          <p:cNvSpPr/>
          <p:nvPr/>
        </p:nvSpPr>
        <p:spPr>
          <a:xfrm>
            <a:off x="4664968" y="5535286"/>
            <a:ext cx="2474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FED20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Научный руководитель:</a:t>
            </a:r>
          </a:p>
          <a:p>
            <a:pPr>
              <a:spcAft>
                <a:spcPts val="0"/>
              </a:spcAft>
            </a:pPr>
            <a:endParaRPr lang="ru-RU" sz="400" dirty="0">
              <a:solidFill>
                <a:srgbClr val="FED208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010D672-EE90-49C3-AC06-9765A4C248F1}"/>
              </a:ext>
            </a:extLst>
          </p:cNvPr>
          <p:cNvSpPr/>
          <p:nvPr/>
        </p:nvSpPr>
        <p:spPr>
          <a:xfrm>
            <a:off x="767077" y="162236"/>
            <a:ext cx="8371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cap="none" spc="0" dirty="0">
                <a:ln w="0"/>
                <a:solidFill>
                  <a:srgbClr val="FED20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Всероссийская олимпиада школьников «Шаг в будущее»</a:t>
            </a:r>
            <a:endParaRPr lang="ru-RU" sz="2400" b="0" cap="none" spc="0" dirty="0">
              <a:ln w="0"/>
              <a:solidFill>
                <a:srgbClr val="FED20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53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00" y="1052736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3"/>
          <p:cNvGrpSpPr/>
          <p:nvPr/>
        </p:nvGrpSpPr>
        <p:grpSpPr>
          <a:xfrm>
            <a:off x="0" y="1125685"/>
            <a:ext cx="4853740" cy="612002"/>
            <a:chOff x="4484809" y="1627996"/>
            <a:chExt cx="4853740" cy="637502"/>
          </a:xfrm>
        </p:grpSpPr>
        <p:grpSp>
          <p:nvGrpSpPr>
            <p:cNvPr id="34" name="Группа 35"/>
            <p:cNvGrpSpPr/>
            <p:nvPr/>
          </p:nvGrpSpPr>
          <p:grpSpPr>
            <a:xfrm rot="10800000">
              <a:off x="8498470" y="1627997"/>
              <a:ext cx="840079" cy="637501"/>
              <a:chOff x="6500720" y="3097546"/>
              <a:chExt cx="875724" cy="647787"/>
            </a:xfrm>
          </p:grpSpPr>
          <p:sp>
            <p:nvSpPr>
              <p:cNvPr id="36" name="Овал 35"/>
              <p:cNvSpPr/>
              <p:nvPr/>
            </p:nvSpPr>
            <p:spPr>
              <a:xfrm>
                <a:off x="6500720" y="3097546"/>
                <a:ext cx="637967" cy="647786"/>
              </a:xfrm>
              <a:prstGeom prst="ellipse">
                <a:avLst/>
              </a:prstGeom>
              <a:solidFill>
                <a:srgbClr val="3D4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6771095" y="3097547"/>
                <a:ext cx="605349" cy="647786"/>
              </a:xfrm>
              <a:prstGeom prst="rect">
                <a:avLst/>
              </a:prstGeom>
              <a:solidFill>
                <a:srgbClr val="3D4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4484809" y="1627996"/>
              <a:ext cx="4013657" cy="637500"/>
            </a:xfrm>
            <a:prstGeom prst="rect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Умная столовая</a:t>
              </a:r>
              <a:endPara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Группа 23"/>
          <p:cNvGrpSpPr/>
          <p:nvPr/>
        </p:nvGrpSpPr>
        <p:grpSpPr>
          <a:xfrm rot="10800000">
            <a:off x="5037746" y="1124744"/>
            <a:ext cx="4868254" cy="612003"/>
            <a:chOff x="4470295" y="1627995"/>
            <a:chExt cx="4868254" cy="637504"/>
          </a:xfrm>
        </p:grpSpPr>
        <p:grpSp>
          <p:nvGrpSpPr>
            <p:cNvPr id="42" name="Группа 26"/>
            <p:cNvGrpSpPr/>
            <p:nvPr/>
          </p:nvGrpSpPr>
          <p:grpSpPr>
            <a:xfrm rot="10800000">
              <a:off x="8498470" y="1627998"/>
              <a:ext cx="840079" cy="637501"/>
              <a:chOff x="6500720" y="3097545"/>
              <a:chExt cx="875724" cy="647787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6500720" y="3097546"/>
                <a:ext cx="637967" cy="647786"/>
              </a:xfrm>
              <a:prstGeom prst="ellipse">
                <a:avLst/>
              </a:prstGeom>
              <a:solidFill>
                <a:srgbClr val="3D4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6771095" y="3097545"/>
                <a:ext cx="605349" cy="647786"/>
              </a:xfrm>
              <a:prstGeom prst="rect">
                <a:avLst/>
              </a:prstGeom>
              <a:solidFill>
                <a:srgbClr val="3D4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Прямоугольник 42"/>
            <p:cNvSpPr/>
            <p:nvPr/>
          </p:nvSpPr>
          <p:spPr>
            <a:xfrm rot="10800000">
              <a:off x="4470295" y="1627995"/>
              <a:ext cx="4256254" cy="637500"/>
            </a:xfrm>
            <a:prstGeom prst="rect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rgbClr val="3D464A"/>
                  </a:solidFill>
                  <a:latin typeface="Arial" pitchFamily="34" charset="0"/>
                  <a:cs typeface="Arial" pitchFamily="34" charset="0"/>
                </a:rPr>
                <a:t>                 </a:t>
              </a:r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Мобильное приложение «Умная столовая»</a:t>
              </a:r>
              <a:endPara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998909" y="202068"/>
            <a:ext cx="6777089" cy="850668"/>
            <a:chOff x="998909" y="202068"/>
            <a:chExt cx="6777089" cy="850668"/>
          </a:xfrm>
        </p:grpSpPr>
        <p:sp>
          <p:nvSpPr>
            <p:cNvPr id="51" name="Rectangle 2"/>
            <p:cNvSpPr txBox="1">
              <a:spLocks/>
            </p:cNvSpPr>
            <p:nvPr/>
          </p:nvSpPr>
          <p:spPr>
            <a:xfrm>
              <a:off x="998909" y="202068"/>
              <a:ext cx="6777089" cy="8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3D464A"/>
                  </a:solidFill>
                  <a:latin typeface="Europe" pitchFamily="50" charset="-52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9pPr>
            </a:lstStyle>
            <a:p>
              <a:r>
                <a:rPr lang="ru-RU" altLang="ru-RU" sz="2800" b="1" dirty="0" smtClean="0">
                  <a:latin typeface="Arial" pitchFamily="34" charset="0"/>
                  <a:cs typeface="Arial" pitchFamily="34" charset="0"/>
                </a:rPr>
                <a:t>Сравнительный анализ</a:t>
              </a:r>
              <a:endParaRPr lang="ru-RU" altLang="ru-RU" sz="28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>
              <a:off x="998909" y="396857"/>
              <a:ext cx="0" cy="461090"/>
            </a:xfrm>
            <a:prstGeom prst="line">
              <a:avLst/>
            </a:prstGeom>
            <a:ln>
              <a:solidFill>
                <a:srgbClr val="3D46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2" descr="https://sun9-49.userapi.com/impg/fUXCQyZ2NO3HVrSJP8YQrU4K0KqMLiurGZDYhw/MHpZ9Sh_76w.jpg?size=759x363&amp;quality=96&amp;sign=8d23ea00a7630167f72d7e30e3ed0d7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10" y="188640"/>
            <a:ext cx="1774634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48791" y="2334623"/>
            <a:ext cx="4255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1) Безналичный расчет</a:t>
            </a:r>
            <a:endParaRPr lang="en-US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55749" y="6668044"/>
            <a:ext cx="9793795" cy="145332"/>
            <a:chOff x="55749" y="6668044"/>
            <a:chExt cx="9793795" cy="145332"/>
          </a:xfrm>
        </p:grpSpPr>
        <p:sp>
          <p:nvSpPr>
            <p:cNvPr id="71" name="Параллелограмм 70"/>
            <p:cNvSpPr/>
            <p:nvPr/>
          </p:nvSpPr>
          <p:spPr bwMode="auto">
            <a:xfrm>
              <a:off x="55749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Параллелограмм 71"/>
            <p:cNvSpPr/>
            <p:nvPr/>
          </p:nvSpPr>
          <p:spPr bwMode="auto">
            <a:xfrm>
              <a:off x="52882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Параллелограмм 72"/>
            <p:cNvSpPr/>
            <p:nvPr/>
          </p:nvSpPr>
          <p:spPr bwMode="auto">
            <a:xfrm>
              <a:off x="99891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74" name="Параллелограмм 73"/>
            <p:cNvSpPr/>
            <p:nvPr/>
          </p:nvSpPr>
          <p:spPr bwMode="auto">
            <a:xfrm>
              <a:off x="1471986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75" name="Параллелограмм 74"/>
            <p:cNvSpPr/>
            <p:nvPr/>
          </p:nvSpPr>
          <p:spPr bwMode="auto">
            <a:xfrm>
              <a:off x="194548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76" name="Параллелограмм 75"/>
            <p:cNvSpPr/>
            <p:nvPr/>
          </p:nvSpPr>
          <p:spPr bwMode="auto">
            <a:xfrm>
              <a:off x="241855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77" name="Параллелограмм 76"/>
            <p:cNvSpPr/>
            <p:nvPr/>
          </p:nvSpPr>
          <p:spPr bwMode="auto">
            <a:xfrm>
              <a:off x="2888642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78" name="Параллелограмм 77"/>
            <p:cNvSpPr/>
            <p:nvPr/>
          </p:nvSpPr>
          <p:spPr bwMode="auto">
            <a:xfrm>
              <a:off x="3361718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88" name="Параллелограмм 87"/>
            <p:cNvSpPr/>
            <p:nvPr/>
          </p:nvSpPr>
          <p:spPr bwMode="auto">
            <a:xfrm>
              <a:off x="383803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89" name="Параллелограмм 88"/>
            <p:cNvSpPr/>
            <p:nvPr/>
          </p:nvSpPr>
          <p:spPr bwMode="auto">
            <a:xfrm>
              <a:off x="431110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90" name="Параллелограмм 89"/>
            <p:cNvSpPr/>
            <p:nvPr/>
          </p:nvSpPr>
          <p:spPr bwMode="auto">
            <a:xfrm>
              <a:off x="4781192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Параллелограмм 90"/>
            <p:cNvSpPr/>
            <p:nvPr/>
          </p:nvSpPr>
          <p:spPr bwMode="auto">
            <a:xfrm>
              <a:off x="8558679" y="6668044"/>
              <a:ext cx="1290865" cy="144017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Параллелограмм 91"/>
            <p:cNvSpPr/>
            <p:nvPr/>
          </p:nvSpPr>
          <p:spPr bwMode="auto">
            <a:xfrm>
              <a:off x="5257585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Параллелограмм 92"/>
            <p:cNvSpPr/>
            <p:nvPr/>
          </p:nvSpPr>
          <p:spPr bwMode="auto">
            <a:xfrm>
              <a:off x="5729890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Параллелограмм 93"/>
            <p:cNvSpPr/>
            <p:nvPr/>
          </p:nvSpPr>
          <p:spPr bwMode="auto">
            <a:xfrm>
              <a:off x="621006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Параллелограмм 94"/>
            <p:cNvSpPr/>
            <p:nvPr/>
          </p:nvSpPr>
          <p:spPr bwMode="auto">
            <a:xfrm>
              <a:off x="6682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Параллелограмм 95"/>
            <p:cNvSpPr/>
            <p:nvPr/>
          </p:nvSpPr>
          <p:spPr bwMode="auto">
            <a:xfrm>
              <a:off x="7150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Параллелограмм 96"/>
            <p:cNvSpPr/>
            <p:nvPr/>
          </p:nvSpPr>
          <p:spPr bwMode="auto">
            <a:xfrm>
              <a:off x="7622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Параллелограмм 97"/>
            <p:cNvSpPr/>
            <p:nvPr/>
          </p:nvSpPr>
          <p:spPr bwMode="auto">
            <a:xfrm>
              <a:off x="8090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9" name="Овал 98"/>
          <p:cNvSpPr/>
          <p:nvPr/>
        </p:nvSpPr>
        <p:spPr>
          <a:xfrm rot="10800000">
            <a:off x="4315620" y="119614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 rot="10800000">
            <a:off x="5109746" y="119614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Иконка «Столовая» — скачай бесплатно PNG и вектор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40" y="1269483"/>
            <a:ext cx="324408" cy="32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van\Desktop\шаблоны все\2 ИКОНКИ\НОВЫЕ\Essential\png\smartphone-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46" y="1232810"/>
            <a:ext cx="394659" cy="3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791" y="2780926"/>
            <a:ext cx="3268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2) Персональный </a:t>
            </a:r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учет</a:t>
            </a:r>
            <a:endParaRPr lang="ru-RU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7016" y="3210479"/>
            <a:ext cx="4953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C20937"/>
                </a:solidFill>
                <a:latin typeface="Arial" pitchFamily="34" charset="0"/>
                <a:cs typeface="Arial" pitchFamily="34" charset="0"/>
              </a:rPr>
              <a:t>3) Повышение информированности родителей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97016" y="3922196"/>
            <a:ext cx="4953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C20937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ru-RU" sz="2000" dirty="0" smtClean="0">
                <a:solidFill>
                  <a:srgbClr val="C20937"/>
                </a:solidFill>
                <a:latin typeface="Arial" pitchFamily="34" charset="0"/>
                <a:cs typeface="Arial" pitchFamily="34" charset="0"/>
              </a:rPr>
              <a:t>Индивидуальный </a:t>
            </a:r>
            <a:r>
              <a:rPr lang="ru-RU" sz="2000" dirty="0">
                <a:solidFill>
                  <a:srgbClr val="C20937"/>
                </a:solidFill>
                <a:latin typeface="Arial" pitchFamily="34" charset="0"/>
                <a:cs typeface="Arial" pitchFamily="34" charset="0"/>
              </a:rPr>
              <a:t>подход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097016" y="2335423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1) Безналичный расчет</a:t>
            </a:r>
            <a:endParaRPr lang="en-US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97016" y="2781728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2) Персональный </a:t>
            </a:r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учет</a:t>
            </a:r>
            <a:endParaRPr lang="ru-RU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sun9-57.userapi.com/impg/v4Qv0PDk6AEqRcxJwdHZ8d98pNeLDmb9NETJuQ/JGwXFPVO7MQ.jpg?size=1000x563&amp;quality=96&amp;sign=77b929d3f0ac8aa32c48f5e58b0e9110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/>
        </p:blipFill>
        <p:spPr bwMode="auto">
          <a:xfrm>
            <a:off x="219112" y="3564422"/>
            <a:ext cx="2763620" cy="151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un9-36.userapi.com/impg/ay8XMQsO7SsKMnXV2bN_JXmEdoSWhjnvoreJ-w/Gb8wA58P55M.jpg?size=1000x667&amp;quality=96&amp;sign=d2ab5dc4fc14d2904f806d3989471fca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22" y="4695296"/>
            <a:ext cx="2584248" cy="17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картинки : смартфон, Работа, рука, человек, технологии, Телефон, Офис,  Гаджет, мобильный телефон, Бренд, Руки, текст, сообщение, Андроид, Ios,  Люмия, макет, Программы, гаджет, Портативное устройство связи, Устройство  связи, мобильное приложени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: смартфон, Работа, рука, человек, технологии, Телефон, Офис,  Гаджет, мобильный телефон, Бренд, Руки, текст, сообщение, Андроид, Ios,  Люмия, макет, Программы, гаджет, Портативное устройство связи, Устройство  связи, мобильное приложение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картинки : смартфон, Работа, рука, человек, технологии, Телефон, Офис,  Гаджет, мобильный телефон, Бренд, Руки, текст, сообщение, Андроид, Ios,  Люмия, макет, Программы, гаджет, Портативное устройство связи, Устройство  связи, мобильное приложение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⬇ Скачать картинки Рука телефон, стоковые фото Рука телефон в хорошем  качестве | Depositphot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666" y="4647843"/>
            <a:ext cx="2656718" cy="177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08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1"/>
          <p:cNvSpPr txBox="1">
            <a:spLocks noChangeArrowheads="1"/>
          </p:cNvSpPr>
          <p:nvPr/>
        </p:nvSpPr>
        <p:spPr bwMode="auto">
          <a:xfrm>
            <a:off x="632520" y="5373216"/>
            <a:ext cx="2221560" cy="1039364"/>
          </a:xfrm>
          <a:prstGeom prst="rect">
            <a:avLst/>
          </a:prstGeom>
          <a:solidFill>
            <a:srgbClr val="3D464A"/>
          </a:solidFill>
          <a:ln w="12700">
            <a:solidFill>
              <a:srgbClr val="F6D1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120000"/>
              <a:buFont typeface="Arial" pitchFamily="34" charset="0"/>
              <a:buChar char="•"/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96000"/>
              <a:buFont typeface="Wingdings" pitchFamily="2" charset="2"/>
              <a:buChar char="§"/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defTabSz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«Финансы»</a:t>
            </a:r>
            <a:endParaRPr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998909" y="202068"/>
            <a:ext cx="6777089" cy="8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 Разделы мобильного приложения «Умная столовая»</a:t>
            </a:r>
            <a:endParaRPr lang="ru-RU" alt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93360" y="241523"/>
            <a:ext cx="1379682" cy="8506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98909" y="396857"/>
            <a:ext cx="0" cy="461090"/>
          </a:xfrm>
          <a:prstGeom prst="line">
            <a:avLst/>
          </a:prstGeom>
          <a:ln>
            <a:solidFill>
              <a:srgbClr val="3D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67" y="1556792"/>
            <a:ext cx="2819850" cy="46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51"/>
          <p:cNvSpPr txBox="1">
            <a:spLocks noChangeArrowheads="1"/>
          </p:cNvSpPr>
          <p:nvPr/>
        </p:nvSpPr>
        <p:spPr bwMode="auto">
          <a:xfrm>
            <a:off x="593463" y="1628800"/>
            <a:ext cx="2225046" cy="1017390"/>
          </a:xfrm>
          <a:prstGeom prst="rect">
            <a:avLst/>
          </a:prstGeom>
          <a:solidFill>
            <a:srgbClr val="3D464A"/>
          </a:solidFill>
          <a:ln w="12700">
            <a:solidFill>
              <a:srgbClr val="F6D1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120000"/>
              <a:buFont typeface="Arial" pitchFamily="34" charset="0"/>
              <a:buChar char="•"/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96000"/>
              <a:buFont typeface="Wingdings" pitchFamily="2" charset="2"/>
              <a:buChar char="§"/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defTabSz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«Столовая»</a:t>
            </a:r>
            <a:endParaRPr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51"/>
          <p:cNvSpPr txBox="1">
            <a:spLocks noChangeArrowheads="1"/>
          </p:cNvSpPr>
          <p:nvPr/>
        </p:nvSpPr>
        <p:spPr bwMode="auto">
          <a:xfrm>
            <a:off x="6753200" y="1556792"/>
            <a:ext cx="2221205" cy="1032595"/>
          </a:xfrm>
          <a:prstGeom prst="rect">
            <a:avLst/>
          </a:prstGeom>
          <a:solidFill>
            <a:srgbClr val="3D464A"/>
          </a:solidFill>
          <a:ln w="12700">
            <a:solidFill>
              <a:srgbClr val="F6D1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120000"/>
              <a:buFont typeface="Arial" pitchFamily="34" charset="0"/>
              <a:buChar char="•"/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96000"/>
              <a:buFont typeface="Wingdings" pitchFamily="2" charset="2"/>
              <a:buChar char="§"/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defTabSz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«Проходная»</a:t>
            </a:r>
            <a:endParaRPr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51"/>
          <p:cNvSpPr txBox="1">
            <a:spLocks noChangeArrowheads="1"/>
          </p:cNvSpPr>
          <p:nvPr/>
        </p:nvSpPr>
        <p:spPr bwMode="auto">
          <a:xfrm>
            <a:off x="6753198" y="5373216"/>
            <a:ext cx="2221205" cy="1038170"/>
          </a:xfrm>
          <a:prstGeom prst="rect">
            <a:avLst/>
          </a:prstGeom>
          <a:solidFill>
            <a:srgbClr val="3D464A"/>
          </a:solidFill>
          <a:ln w="12700">
            <a:solidFill>
              <a:srgbClr val="F6D1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120000"/>
              <a:buFont typeface="Arial" pitchFamily="34" charset="0"/>
              <a:buChar char="•"/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96000"/>
              <a:buFont typeface="Wingdings" pitchFamily="2" charset="2"/>
              <a:buChar char="§"/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defTabSz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«Родительский контроль»</a:t>
            </a:r>
            <a:endParaRPr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 углом 31"/>
          <p:cNvSpPr/>
          <p:nvPr/>
        </p:nvSpPr>
        <p:spPr>
          <a:xfrm rot="5400000" flipH="1">
            <a:off x="6472544" y="2109751"/>
            <a:ext cx="807817" cy="1974696"/>
          </a:xfrm>
          <a:prstGeom prst="bentArrow">
            <a:avLst>
              <a:gd name="adj1" fmla="val 19776"/>
              <a:gd name="adj2" fmla="val 26170"/>
              <a:gd name="adj3" fmla="val 25000"/>
              <a:gd name="adj4" fmla="val 15671"/>
            </a:avLst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Стрелка углом 32"/>
          <p:cNvSpPr/>
          <p:nvPr/>
        </p:nvSpPr>
        <p:spPr>
          <a:xfrm rot="16200000">
            <a:off x="2265599" y="2129574"/>
            <a:ext cx="807817" cy="1974696"/>
          </a:xfrm>
          <a:prstGeom prst="bentArrow">
            <a:avLst>
              <a:gd name="adj1" fmla="val 19776"/>
              <a:gd name="adj2" fmla="val 26170"/>
              <a:gd name="adj3" fmla="val 25000"/>
              <a:gd name="adj4" fmla="val 15671"/>
            </a:avLst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 углом 33"/>
          <p:cNvSpPr/>
          <p:nvPr/>
        </p:nvSpPr>
        <p:spPr>
          <a:xfrm rot="5400000" flipV="1">
            <a:off x="2265599" y="3875967"/>
            <a:ext cx="807817" cy="1974696"/>
          </a:xfrm>
          <a:prstGeom prst="bentArrow">
            <a:avLst>
              <a:gd name="adj1" fmla="val 19776"/>
              <a:gd name="adj2" fmla="val 26170"/>
              <a:gd name="adj3" fmla="val 25000"/>
              <a:gd name="adj4" fmla="val 15671"/>
            </a:avLst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 flipH="1" flipV="1">
            <a:off x="6472542" y="3875967"/>
            <a:ext cx="807817" cy="1974696"/>
          </a:xfrm>
          <a:prstGeom prst="bentArrow">
            <a:avLst>
              <a:gd name="adj1" fmla="val 19776"/>
              <a:gd name="adj2" fmla="val 26170"/>
              <a:gd name="adj3" fmla="val 25000"/>
              <a:gd name="adj4" fmla="val 15671"/>
            </a:avLst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" t="2151" r="5840" b="2308"/>
          <a:stretch/>
        </p:blipFill>
        <p:spPr bwMode="auto">
          <a:xfrm>
            <a:off x="9986030" y="1380773"/>
            <a:ext cx="2799538" cy="499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t="3528" r="11051" b="6128"/>
          <a:stretch/>
        </p:blipFill>
        <p:spPr bwMode="auto">
          <a:xfrm>
            <a:off x="-2889581" y="1371264"/>
            <a:ext cx="2802021" cy="498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t="4829" r="11650" b="5583"/>
          <a:stretch/>
        </p:blipFill>
        <p:spPr bwMode="auto">
          <a:xfrm>
            <a:off x="10739628" y="1541864"/>
            <a:ext cx="2811780" cy="498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7" t="4728" r="8169" b="5369"/>
          <a:stretch/>
        </p:blipFill>
        <p:spPr bwMode="auto">
          <a:xfrm>
            <a:off x="-3683808" y="1613501"/>
            <a:ext cx="2804160" cy="498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Ivan\Desktop\шаблоны все\2 ИКОНКИ\НОВЫЕ\Essential\png\smartphone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9" y="32260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sun9-49.userapi.com/impg/fUXCQyZ2NO3HVrSJP8YQrU4K0KqMLiurGZDYhw/MHpZ9Sh_76w.jpg?size=759x363&amp;quality=96&amp;sign=8d23ea00a7630167f72d7e30e3ed0d79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10" y="188640"/>
            <a:ext cx="1774634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55749" y="6668044"/>
            <a:ext cx="9793795" cy="145332"/>
            <a:chOff x="55749" y="6668044"/>
            <a:chExt cx="9793795" cy="145332"/>
          </a:xfrm>
        </p:grpSpPr>
        <p:sp>
          <p:nvSpPr>
            <p:cNvPr id="57" name="Параллелограмм 56"/>
            <p:cNvSpPr/>
            <p:nvPr/>
          </p:nvSpPr>
          <p:spPr bwMode="auto">
            <a:xfrm>
              <a:off x="55749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араллелограмм 57"/>
            <p:cNvSpPr/>
            <p:nvPr/>
          </p:nvSpPr>
          <p:spPr bwMode="auto">
            <a:xfrm>
              <a:off x="52882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араллелограмм 58"/>
            <p:cNvSpPr/>
            <p:nvPr/>
          </p:nvSpPr>
          <p:spPr bwMode="auto">
            <a:xfrm>
              <a:off x="99891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60" name="Параллелограмм 59"/>
            <p:cNvSpPr/>
            <p:nvPr/>
          </p:nvSpPr>
          <p:spPr bwMode="auto">
            <a:xfrm>
              <a:off x="1471986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61" name="Параллелограмм 60"/>
            <p:cNvSpPr/>
            <p:nvPr/>
          </p:nvSpPr>
          <p:spPr bwMode="auto">
            <a:xfrm>
              <a:off x="194548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62" name="Параллелограмм 61"/>
            <p:cNvSpPr/>
            <p:nvPr/>
          </p:nvSpPr>
          <p:spPr bwMode="auto">
            <a:xfrm>
              <a:off x="241855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63" name="Параллелограмм 62"/>
            <p:cNvSpPr/>
            <p:nvPr/>
          </p:nvSpPr>
          <p:spPr bwMode="auto">
            <a:xfrm>
              <a:off x="2888642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64" name="Параллелограмм 63"/>
            <p:cNvSpPr/>
            <p:nvPr/>
          </p:nvSpPr>
          <p:spPr bwMode="auto">
            <a:xfrm>
              <a:off x="3361718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65" name="Параллелограмм 64"/>
            <p:cNvSpPr/>
            <p:nvPr/>
          </p:nvSpPr>
          <p:spPr bwMode="auto">
            <a:xfrm>
              <a:off x="383803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66" name="Параллелограмм 65"/>
            <p:cNvSpPr/>
            <p:nvPr/>
          </p:nvSpPr>
          <p:spPr bwMode="auto">
            <a:xfrm>
              <a:off x="431110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67" name="Параллелограмм 66"/>
            <p:cNvSpPr/>
            <p:nvPr/>
          </p:nvSpPr>
          <p:spPr bwMode="auto">
            <a:xfrm>
              <a:off x="4781192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Параллелограмм 67"/>
            <p:cNvSpPr/>
            <p:nvPr/>
          </p:nvSpPr>
          <p:spPr bwMode="auto">
            <a:xfrm>
              <a:off x="8558679" y="6668044"/>
              <a:ext cx="1290865" cy="144017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Параллелограмм 68"/>
            <p:cNvSpPr/>
            <p:nvPr/>
          </p:nvSpPr>
          <p:spPr bwMode="auto">
            <a:xfrm>
              <a:off x="5257585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Параллелограмм 69"/>
            <p:cNvSpPr/>
            <p:nvPr/>
          </p:nvSpPr>
          <p:spPr bwMode="auto">
            <a:xfrm>
              <a:off x="5729890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Параллелограмм 70"/>
            <p:cNvSpPr/>
            <p:nvPr/>
          </p:nvSpPr>
          <p:spPr bwMode="auto">
            <a:xfrm>
              <a:off x="621006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Параллелограмм 71"/>
            <p:cNvSpPr/>
            <p:nvPr/>
          </p:nvSpPr>
          <p:spPr bwMode="auto">
            <a:xfrm>
              <a:off x="6682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Параллелограмм 72"/>
            <p:cNvSpPr/>
            <p:nvPr/>
          </p:nvSpPr>
          <p:spPr bwMode="auto">
            <a:xfrm>
              <a:off x="7150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Параллелограмм 73"/>
            <p:cNvSpPr/>
            <p:nvPr/>
          </p:nvSpPr>
          <p:spPr bwMode="auto">
            <a:xfrm>
              <a:off x="7622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Параллелограмм 74"/>
            <p:cNvSpPr/>
            <p:nvPr/>
          </p:nvSpPr>
          <p:spPr bwMode="auto">
            <a:xfrm>
              <a:off x="8090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04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87179E-6 -2.96296E-6 L -0.31988 -2.96296E-6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0133E-6 -4.44444E-6 L 0.31556 -0.00023 " pathEditMode="relative" rAng="0" ptsTypes="AA">
                                      <p:cBhvr>
                                        <p:cTn id="31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7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6185E-6 9.43571E-7 L -0.42796 -0.00393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9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7.69601E-7 -1.11111E-6 L 0.41061 -0.00417 " pathEditMode="relative" rAng="0" ptsTypes="AA">
                                      <p:cBhvr>
                                        <p:cTn id="65" dur="1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>
          <a:xfrm>
            <a:off x="998909" y="202068"/>
            <a:ext cx="6777089" cy="8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 Работа приложения</a:t>
            </a:r>
            <a:endParaRPr lang="ru-RU" alt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93360" y="241523"/>
            <a:ext cx="1379682" cy="8506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98909" y="396857"/>
            <a:ext cx="0" cy="461090"/>
          </a:xfrm>
          <a:prstGeom prst="line">
            <a:avLst/>
          </a:prstGeom>
          <a:ln>
            <a:solidFill>
              <a:srgbClr val="3D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56" y="1092191"/>
            <a:ext cx="324802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Ivan\Desktop\шаблоны все\2 ИКОНКИ\ИНФОГРАФИКА 3\png\002-build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6" y="353455"/>
            <a:ext cx="547893" cy="54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sun9-49.userapi.com/impg/fUXCQyZ2NO3HVrSJP8YQrU4K0KqMLiurGZDYhw/MHpZ9Sh_76w.jpg?size=759x363&amp;quality=96&amp;sign=8d23ea00a7630167f72d7e30e3ed0d7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10" y="188640"/>
            <a:ext cx="1774634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55749" y="6668044"/>
            <a:ext cx="9793795" cy="145332"/>
            <a:chOff x="55749" y="6668044"/>
            <a:chExt cx="9793795" cy="145332"/>
          </a:xfrm>
        </p:grpSpPr>
        <p:sp>
          <p:nvSpPr>
            <p:cNvPr id="46" name="Параллелограмм 45"/>
            <p:cNvSpPr/>
            <p:nvPr/>
          </p:nvSpPr>
          <p:spPr bwMode="auto">
            <a:xfrm>
              <a:off x="55749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Параллелограмм 46"/>
            <p:cNvSpPr/>
            <p:nvPr/>
          </p:nvSpPr>
          <p:spPr bwMode="auto">
            <a:xfrm>
              <a:off x="52882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Параллелограмм 47"/>
            <p:cNvSpPr/>
            <p:nvPr/>
          </p:nvSpPr>
          <p:spPr bwMode="auto">
            <a:xfrm>
              <a:off x="99891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49" name="Параллелограмм 48"/>
            <p:cNvSpPr/>
            <p:nvPr/>
          </p:nvSpPr>
          <p:spPr bwMode="auto">
            <a:xfrm>
              <a:off x="1471986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0" name="Параллелограмм 49"/>
            <p:cNvSpPr/>
            <p:nvPr/>
          </p:nvSpPr>
          <p:spPr bwMode="auto">
            <a:xfrm>
              <a:off x="194548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1" name="Параллелограмм 50"/>
            <p:cNvSpPr/>
            <p:nvPr/>
          </p:nvSpPr>
          <p:spPr bwMode="auto">
            <a:xfrm>
              <a:off x="241855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2" name="Параллелограмм 51"/>
            <p:cNvSpPr/>
            <p:nvPr/>
          </p:nvSpPr>
          <p:spPr bwMode="auto">
            <a:xfrm>
              <a:off x="2888642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3" name="Параллелограмм 52"/>
            <p:cNvSpPr/>
            <p:nvPr/>
          </p:nvSpPr>
          <p:spPr bwMode="auto">
            <a:xfrm>
              <a:off x="3361718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4" name="Параллелограмм 53"/>
            <p:cNvSpPr/>
            <p:nvPr/>
          </p:nvSpPr>
          <p:spPr bwMode="auto">
            <a:xfrm>
              <a:off x="383803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5" name="Параллелограмм 54"/>
            <p:cNvSpPr/>
            <p:nvPr/>
          </p:nvSpPr>
          <p:spPr bwMode="auto">
            <a:xfrm>
              <a:off x="431110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6" name="Параллелограмм 55"/>
            <p:cNvSpPr/>
            <p:nvPr/>
          </p:nvSpPr>
          <p:spPr bwMode="auto">
            <a:xfrm>
              <a:off x="4781192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Параллелограмм 56"/>
            <p:cNvSpPr/>
            <p:nvPr/>
          </p:nvSpPr>
          <p:spPr bwMode="auto">
            <a:xfrm>
              <a:off x="8558679" y="6668044"/>
              <a:ext cx="1290865" cy="144017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араллелограмм 57"/>
            <p:cNvSpPr/>
            <p:nvPr/>
          </p:nvSpPr>
          <p:spPr bwMode="auto">
            <a:xfrm>
              <a:off x="525758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араллелограмм 58"/>
            <p:cNvSpPr/>
            <p:nvPr/>
          </p:nvSpPr>
          <p:spPr bwMode="auto">
            <a:xfrm>
              <a:off x="5729890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араллелограмм 59"/>
            <p:cNvSpPr/>
            <p:nvPr/>
          </p:nvSpPr>
          <p:spPr bwMode="auto">
            <a:xfrm>
              <a:off x="621006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Параллелограмм 60"/>
            <p:cNvSpPr/>
            <p:nvPr/>
          </p:nvSpPr>
          <p:spPr bwMode="auto">
            <a:xfrm>
              <a:off x="6682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Параллелограмм 61"/>
            <p:cNvSpPr/>
            <p:nvPr/>
          </p:nvSpPr>
          <p:spPr bwMode="auto">
            <a:xfrm>
              <a:off x="7150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Параллелограмм 62"/>
            <p:cNvSpPr/>
            <p:nvPr/>
          </p:nvSpPr>
          <p:spPr bwMode="auto">
            <a:xfrm>
              <a:off x="7622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Параллелограмм 63"/>
            <p:cNvSpPr/>
            <p:nvPr/>
          </p:nvSpPr>
          <p:spPr bwMode="auto">
            <a:xfrm>
              <a:off x="8090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61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>
          <a:xfrm>
            <a:off x="998909" y="202068"/>
            <a:ext cx="6777089" cy="8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 Работа приложения</a:t>
            </a:r>
            <a:endParaRPr lang="ru-RU" alt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93360" y="241523"/>
            <a:ext cx="1379682" cy="8506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98909" y="396857"/>
            <a:ext cx="0" cy="461090"/>
          </a:xfrm>
          <a:prstGeom prst="line">
            <a:avLst/>
          </a:prstGeom>
          <a:ln>
            <a:solidFill>
              <a:srgbClr val="3D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196752"/>
            <a:ext cx="30099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18" y="1196752"/>
            <a:ext cx="29908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28" y="1225327"/>
            <a:ext cx="30099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4630" y="4221088"/>
            <a:ext cx="2424012" cy="504056"/>
          </a:xfrm>
          <a:prstGeom prst="roundRect">
            <a:avLst/>
          </a:prstGeom>
          <a:noFill/>
          <a:ln w="38100">
            <a:solidFill>
              <a:srgbClr val="C2093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7-конечная звезда 3"/>
          <p:cNvSpPr/>
          <p:nvPr/>
        </p:nvSpPr>
        <p:spPr>
          <a:xfrm>
            <a:off x="2504728" y="4371323"/>
            <a:ext cx="234000" cy="216024"/>
          </a:xfrm>
          <a:prstGeom prst="star7">
            <a:avLst/>
          </a:prstGeom>
          <a:solidFill>
            <a:srgbClr val="C20937"/>
          </a:solidFill>
          <a:ln>
            <a:solidFill>
              <a:srgbClr val="C20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95223" y="5038754"/>
            <a:ext cx="2424012" cy="504056"/>
          </a:xfrm>
          <a:prstGeom prst="roundRect">
            <a:avLst/>
          </a:prstGeom>
          <a:noFill/>
          <a:ln w="38100">
            <a:solidFill>
              <a:srgbClr val="C2093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-конечная звезда 26"/>
          <p:cNvSpPr/>
          <p:nvPr/>
        </p:nvSpPr>
        <p:spPr>
          <a:xfrm>
            <a:off x="5731329" y="5178983"/>
            <a:ext cx="234000" cy="216024"/>
          </a:xfrm>
          <a:prstGeom prst="star7">
            <a:avLst/>
          </a:prstGeom>
          <a:solidFill>
            <a:srgbClr val="C20937"/>
          </a:solidFill>
          <a:ln>
            <a:solidFill>
              <a:srgbClr val="C20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924835" y="4200868"/>
            <a:ext cx="2431992" cy="504056"/>
          </a:xfrm>
          <a:prstGeom prst="roundRect">
            <a:avLst/>
          </a:prstGeom>
          <a:noFill/>
          <a:ln w="38100">
            <a:solidFill>
              <a:srgbClr val="C2093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7-конечная звезда 28"/>
          <p:cNvSpPr/>
          <p:nvPr/>
        </p:nvSpPr>
        <p:spPr>
          <a:xfrm>
            <a:off x="8985448" y="4344884"/>
            <a:ext cx="234000" cy="216024"/>
          </a:xfrm>
          <a:prstGeom prst="star7">
            <a:avLst/>
          </a:prstGeom>
          <a:solidFill>
            <a:srgbClr val="C20937"/>
          </a:solidFill>
          <a:ln>
            <a:solidFill>
              <a:srgbClr val="C20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C:\Users\Ivan\Desktop\шаблоны все\2 ИКОНКИ\ИНФОГРАФИКА 3\png\002-build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6" y="353455"/>
            <a:ext cx="547893" cy="54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sun9-49.userapi.com/impg/fUXCQyZ2NO3HVrSJP8YQrU4K0KqMLiurGZDYhw/MHpZ9Sh_76w.jpg?size=759x363&amp;quality=96&amp;sign=8d23ea00a7630167f72d7e30e3ed0d79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10" y="188640"/>
            <a:ext cx="1774634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55749" y="6668044"/>
            <a:ext cx="9793795" cy="145332"/>
            <a:chOff x="55749" y="6668044"/>
            <a:chExt cx="9793795" cy="145332"/>
          </a:xfrm>
        </p:grpSpPr>
        <p:sp>
          <p:nvSpPr>
            <p:cNvPr id="52" name="Параллелограмм 51"/>
            <p:cNvSpPr/>
            <p:nvPr/>
          </p:nvSpPr>
          <p:spPr bwMode="auto">
            <a:xfrm>
              <a:off x="55749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Параллелограмм 52"/>
            <p:cNvSpPr/>
            <p:nvPr/>
          </p:nvSpPr>
          <p:spPr bwMode="auto">
            <a:xfrm>
              <a:off x="52882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Параллелограмм 53"/>
            <p:cNvSpPr/>
            <p:nvPr/>
          </p:nvSpPr>
          <p:spPr bwMode="auto">
            <a:xfrm>
              <a:off x="99891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5" name="Параллелограмм 54"/>
            <p:cNvSpPr/>
            <p:nvPr/>
          </p:nvSpPr>
          <p:spPr bwMode="auto">
            <a:xfrm>
              <a:off x="1471986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6" name="Параллелограмм 55"/>
            <p:cNvSpPr/>
            <p:nvPr/>
          </p:nvSpPr>
          <p:spPr bwMode="auto">
            <a:xfrm>
              <a:off x="194548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7" name="Параллелограмм 56"/>
            <p:cNvSpPr/>
            <p:nvPr/>
          </p:nvSpPr>
          <p:spPr bwMode="auto">
            <a:xfrm>
              <a:off x="241855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8" name="Параллелограмм 57"/>
            <p:cNvSpPr/>
            <p:nvPr/>
          </p:nvSpPr>
          <p:spPr bwMode="auto">
            <a:xfrm>
              <a:off x="2888642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9" name="Параллелограмм 58"/>
            <p:cNvSpPr/>
            <p:nvPr/>
          </p:nvSpPr>
          <p:spPr bwMode="auto">
            <a:xfrm>
              <a:off x="3361718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60" name="Параллелограмм 59"/>
            <p:cNvSpPr/>
            <p:nvPr/>
          </p:nvSpPr>
          <p:spPr bwMode="auto">
            <a:xfrm>
              <a:off x="383803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61" name="Параллелограмм 60"/>
            <p:cNvSpPr/>
            <p:nvPr/>
          </p:nvSpPr>
          <p:spPr bwMode="auto">
            <a:xfrm>
              <a:off x="431110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62" name="Параллелограмм 61"/>
            <p:cNvSpPr/>
            <p:nvPr/>
          </p:nvSpPr>
          <p:spPr bwMode="auto">
            <a:xfrm>
              <a:off x="4781192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Параллелограмм 62"/>
            <p:cNvSpPr/>
            <p:nvPr/>
          </p:nvSpPr>
          <p:spPr bwMode="auto">
            <a:xfrm>
              <a:off x="8558679" y="6668044"/>
              <a:ext cx="1290865" cy="144017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Параллелограмм 63"/>
            <p:cNvSpPr/>
            <p:nvPr/>
          </p:nvSpPr>
          <p:spPr bwMode="auto">
            <a:xfrm>
              <a:off x="525758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Параллелограмм 64"/>
            <p:cNvSpPr/>
            <p:nvPr/>
          </p:nvSpPr>
          <p:spPr bwMode="auto">
            <a:xfrm>
              <a:off x="572989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Параллелограмм 65"/>
            <p:cNvSpPr/>
            <p:nvPr/>
          </p:nvSpPr>
          <p:spPr bwMode="auto">
            <a:xfrm>
              <a:off x="621006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Параллелограмм 66"/>
            <p:cNvSpPr/>
            <p:nvPr/>
          </p:nvSpPr>
          <p:spPr bwMode="auto">
            <a:xfrm>
              <a:off x="6682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Параллелограмм 67"/>
            <p:cNvSpPr/>
            <p:nvPr/>
          </p:nvSpPr>
          <p:spPr bwMode="auto">
            <a:xfrm>
              <a:off x="7150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Параллелограмм 68"/>
            <p:cNvSpPr/>
            <p:nvPr/>
          </p:nvSpPr>
          <p:spPr bwMode="auto">
            <a:xfrm>
              <a:off x="7622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Параллелограмм 69"/>
            <p:cNvSpPr/>
            <p:nvPr/>
          </p:nvSpPr>
          <p:spPr bwMode="auto">
            <a:xfrm>
              <a:off x="8090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750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>
          <a:xfrm>
            <a:off x="998909" y="202068"/>
            <a:ext cx="6777089" cy="8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 Работа приложения</a:t>
            </a:r>
            <a:endParaRPr lang="ru-RU" alt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93360" y="241523"/>
            <a:ext cx="1379682" cy="8506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98909" y="396857"/>
            <a:ext cx="0" cy="461090"/>
          </a:xfrm>
          <a:prstGeom prst="line">
            <a:avLst/>
          </a:prstGeom>
          <a:ln>
            <a:solidFill>
              <a:srgbClr val="3D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Ivan\Desktop\шаблоны все\2 ИКОНКИ\ИНФОГРАФИКА 3\png\002-build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6" y="353455"/>
            <a:ext cx="547893" cy="54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sun9-49.userapi.com/impg/fUXCQyZ2NO3HVrSJP8YQrU4K0KqMLiurGZDYhw/MHpZ9Sh_76w.jpg?size=759x363&amp;quality=96&amp;sign=8d23ea00a7630167f72d7e30e3ed0d7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10" y="188640"/>
            <a:ext cx="1774634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Группа 43"/>
          <p:cNvGrpSpPr/>
          <p:nvPr/>
        </p:nvGrpSpPr>
        <p:grpSpPr>
          <a:xfrm>
            <a:off x="55749" y="6668044"/>
            <a:ext cx="9793795" cy="145332"/>
            <a:chOff x="55749" y="6668044"/>
            <a:chExt cx="9793795" cy="145332"/>
          </a:xfrm>
        </p:grpSpPr>
        <p:sp>
          <p:nvSpPr>
            <p:cNvPr id="45" name="Параллелограмм 44"/>
            <p:cNvSpPr/>
            <p:nvPr/>
          </p:nvSpPr>
          <p:spPr bwMode="auto">
            <a:xfrm>
              <a:off x="55749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Параллелограмм 45"/>
            <p:cNvSpPr/>
            <p:nvPr/>
          </p:nvSpPr>
          <p:spPr bwMode="auto">
            <a:xfrm>
              <a:off x="52882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Параллелограмм 46"/>
            <p:cNvSpPr/>
            <p:nvPr/>
          </p:nvSpPr>
          <p:spPr bwMode="auto">
            <a:xfrm>
              <a:off x="99891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48" name="Параллелограмм 47"/>
            <p:cNvSpPr/>
            <p:nvPr/>
          </p:nvSpPr>
          <p:spPr bwMode="auto">
            <a:xfrm>
              <a:off x="1471986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49" name="Параллелограмм 48"/>
            <p:cNvSpPr/>
            <p:nvPr/>
          </p:nvSpPr>
          <p:spPr bwMode="auto">
            <a:xfrm>
              <a:off x="194548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0" name="Параллелограмм 49"/>
            <p:cNvSpPr/>
            <p:nvPr/>
          </p:nvSpPr>
          <p:spPr bwMode="auto">
            <a:xfrm>
              <a:off x="241855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1" name="Параллелограмм 50"/>
            <p:cNvSpPr/>
            <p:nvPr/>
          </p:nvSpPr>
          <p:spPr bwMode="auto">
            <a:xfrm>
              <a:off x="2888642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2" name="Параллелограмм 51"/>
            <p:cNvSpPr/>
            <p:nvPr/>
          </p:nvSpPr>
          <p:spPr bwMode="auto">
            <a:xfrm>
              <a:off x="3361718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3" name="Параллелограмм 52"/>
            <p:cNvSpPr/>
            <p:nvPr/>
          </p:nvSpPr>
          <p:spPr bwMode="auto">
            <a:xfrm>
              <a:off x="383803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4" name="Параллелограмм 53"/>
            <p:cNvSpPr/>
            <p:nvPr/>
          </p:nvSpPr>
          <p:spPr bwMode="auto">
            <a:xfrm>
              <a:off x="431110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5" name="Параллелограмм 54"/>
            <p:cNvSpPr/>
            <p:nvPr/>
          </p:nvSpPr>
          <p:spPr bwMode="auto">
            <a:xfrm>
              <a:off x="4781192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араллелограмм 55"/>
            <p:cNvSpPr/>
            <p:nvPr/>
          </p:nvSpPr>
          <p:spPr bwMode="auto">
            <a:xfrm>
              <a:off x="8558679" y="6668044"/>
              <a:ext cx="1290865" cy="144017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Параллелограмм 56"/>
            <p:cNvSpPr/>
            <p:nvPr/>
          </p:nvSpPr>
          <p:spPr bwMode="auto">
            <a:xfrm>
              <a:off x="525758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араллелограмм 57"/>
            <p:cNvSpPr/>
            <p:nvPr/>
          </p:nvSpPr>
          <p:spPr bwMode="auto">
            <a:xfrm>
              <a:off x="572989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араллелограмм 58"/>
            <p:cNvSpPr/>
            <p:nvPr/>
          </p:nvSpPr>
          <p:spPr bwMode="auto">
            <a:xfrm>
              <a:off x="6210069" y="6668045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араллелограмм 59"/>
            <p:cNvSpPr/>
            <p:nvPr/>
          </p:nvSpPr>
          <p:spPr bwMode="auto">
            <a:xfrm>
              <a:off x="6682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Параллелограмм 60"/>
            <p:cNvSpPr/>
            <p:nvPr/>
          </p:nvSpPr>
          <p:spPr bwMode="auto">
            <a:xfrm>
              <a:off x="7150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Параллелограмм 61"/>
            <p:cNvSpPr/>
            <p:nvPr/>
          </p:nvSpPr>
          <p:spPr bwMode="auto">
            <a:xfrm>
              <a:off x="7622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Параллелограмм 62"/>
            <p:cNvSpPr/>
            <p:nvPr/>
          </p:nvSpPr>
          <p:spPr bwMode="auto">
            <a:xfrm>
              <a:off x="8090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142" y="1311548"/>
            <a:ext cx="30861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14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>
          <a:xfrm>
            <a:off x="998909" y="202068"/>
            <a:ext cx="6777089" cy="8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 Работа приложения</a:t>
            </a:r>
            <a:endParaRPr lang="ru-RU" alt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93360" y="241523"/>
            <a:ext cx="1379682" cy="8506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98909" y="396857"/>
            <a:ext cx="0" cy="461090"/>
          </a:xfrm>
          <a:prstGeom prst="line">
            <a:avLst/>
          </a:prstGeom>
          <a:ln>
            <a:solidFill>
              <a:srgbClr val="3D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Ivan\Desktop\шаблоны все\2 ИКОНКИ\ИНФОГРАФИКА 3\png\002-build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6" y="353455"/>
            <a:ext cx="547893" cy="54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sun9-49.userapi.com/impg/fUXCQyZ2NO3HVrSJP8YQrU4K0KqMLiurGZDYhw/MHpZ9Sh_76w.jpg?size=759x363&amp;quality=96&amp;sign=8d23ea00a7630167f72d7e30e3ed0d7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10" y="188640"/>
            <a:ext cx="1774634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Группа 43"/>
          <p:cNvGrpSpPr/>
          <p:nvPr/>
        </p:nvGrpSpPr>
        <p:grpSpPr>
          <a:xfrm>
            <a:off x="55749" y="6668044"/>
            <a:ext cx="9793795" cy="145332"/>
            <a:chOff x="55749" y="6668044"/>
            <a:chExt cx="9793795" cy="145332"/>
          </a:xfrm>
        </p:grpSpPr>
        <p:sp>
          <p:nvSpPr>
            <p:cNvPr id="45" name="Параллелограмм 44"/>
            <p:cNvSpPr/>
            <p:nvPr/>
          </p:nvSpPr>
          <p:spPr bwMode="auto">
            <a:xfrm>
              <a:off x="55749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Параллелограмм 45"/>
            <p:cNvSpPr/>
            <p:nvPr/>
          </p:nvSpPr>
          <p:spPr bwMode="auto">
            <a:xfrm>
              <a:off x="52882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Параллелограмм 46"/>
            <p:cNvSpPr/>
            <p:nvPr/>
          </p:nvSpPr>
          <p:spPr bwMode="auto">
            <a:xfrm>
              <a:off x="99891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48" name="Параллелограмм 47"/>
            <p:cNvSpPr/>
            <p:nvPr/>
          </p:nvSpPr>
          <p:spPr bwMode="auto">
            <a:xfrm>
              <a:off x="1471986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49" name="Параллелограмм 48"/>
            <p:cNvSpPr/>
            <p:nvPr/>
          </p:nvSpPr>
          <p:spPr bwMode="auto">
            <a:xfrm>
              <a:off x="194548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0" name="Параллелограмм 49"/>
            <p:cNvSpPr/>
            <p:nvPr/>
          </p:nvSpPr>
          <p:spPr bwMode="auto">
            <a:xfrm>
              <a:off x="241855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1" name="Параллелограмм 50"/>
            <p:cNvSpPr/>
            <p:nvPr/>
          </p:nvSpPr>
          <p:spPr bwMode="auto">
            <a:xfrm>
              <a:off x="2888642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2" name="Параллелограмм 51"/>
            <p:cNvSpPr/>
            <p:nvPr/>
          </p:nvSpPr>
          <p:spPr bwMode="auto">
            <a:xfrm>
              <a:off x="3361718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3" name="Параллелограмм 52"/>
            <p:cNvSpPr/>
            <p:nvPr/>
          </p:nvSpPr>
          <p:spPr bwMode="auto">
            <a:xfrm>
              <a:off x="383803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4" name="Параллелограмм 53"/>
            <p:cNvSpPr/>
            <p:nvPr/>
          </p:nvSpPr>
          <p:spPr bwMode="auto">
            <a:xfrm>
              <a:off x="431110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5" name="Параллелограмм 54"/>
            <p:cNvSpPr/>
            <p:nvPr/>
          </p:nvSpPr>
          <p:spPr bwMode="auto">
            <a:xfrm>
              <a:off x="4781192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араллелограмм 55"/>
            <p:cNvSpPr/>
            <p:nvPr/>
          </p:nvSpPr>
          <p:spPr bwMode="auto">
            <a:xfrm>
              <a:off x="8558679" y="6668044"/>
              <a:ext cx="1290865" cy="144017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Параллелограмм 56"/>
            <p:cNvSpPr/>
            <p:nvPr/>
          </p:nvSpPr>
          <p:spPr bwMode="auto">
            <a:xfrm>
              <a:off x="525758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араллелограмм 57"/>
            <p:cNvSpPr/>
            <p:nvPr/>
          </p:nvSpPr>
          <p:spPr bwMode="auto">
            <a:xfrm>
              <a:off x="572989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араллелограмм 58"/>
            <p:cNvSpPr/>
            <p:nvPr/>
          </p:nvSpPr>
          <p:spPr bwMode="auto">
            <a:xfrm>
              <a:off x="6210069" y="6668045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араллелограмм 59"/>
            <p:cNvSpPr/>
            <p:nvPr/>
          </p:nvSpPr>
          <p:spPr bwMode="auto">
            <a:xfrm>
              <a:off x="6682374" y="6668045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Параллелограмм 60"/>
            <p:cNvSpPr/>
            <p:nvPr/>
          </p:nvSpPr>
          <p:spPr bwMode="auto">
            <a:xfrm>
              <a:off x="7150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Параллелограмм 61"/>
            <p:cNvSpPr/>
            <p:nvPr/>
          </p:nvSpPr>
          <p:spPr bwMode="auto">
            <a:xfrm>
              <a:off x="7622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Параллелограмм 62"/>
            <p:cNvSpPr/>
            <p:nvPr/>
          </p:nvSpPr>
          <p:spPr bwMode="auto">
            <a:xfrm>
              <a:off x="8090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64" name="Picture 4" descr="Турникет Иллюстрации и клипарт. 1 840 Турникет иллюстрации на условиях  «роялти-фри» и рисунки для поиска от тысяч графических дизайнеров стоковых  векторных клипартов в формате EPS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6"/>
          <a:stretch/>
        </p:blipFill>
        <p:spPr bwMode="auto">
          <a:xfrm flipH="1">
            <a:off x="31671" y="3046468"/>
            <a:ext cx="1969001" cy="19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Движущиеся Картинки Повар Clipart (#1449222) - Pin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356" y="1250593"/>
            <a:ext cx="1550835" cy="151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Дети за партой. ученики, многонациональные мальчики и девочки за столами в  классе. дети учатся, герои мультфильмов в комнате образования | Премиум  векто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9" t="2361" r="4767" b="48037"/>
          <a:stretch/>
        </p:blipFill>
        <p:spPr bwMode="auto">
          <a:xfrm>
            <a:off x="3356642" y="3078265"/>
            <a:ext cx="1862996" cy="203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 стрелкой 30"/>
          <p:cNvCxnSpPr/>
          <p:nvPr/>
        </p:nvCxnSpPr>
        <p:spPr>
          <a:xfrm flipV="1">
            <a:off x="1712640" y="4097489"/>
            <a:ext cx="1650656" cy="852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endCxn id="28" idx="1"/>
          </p:cNvCxnSpPr>
          <p:nvPr/>
        </p:nvCxnSpPr>
        <p:spPr>
          <a:xfrm flipV="1">
            <a:off x="1705986" y="2005745"/>
            <a:ext cx="1758370" cy="1567271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5320904" y="4149080"/>
            <a:ext cx="159547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5321402" y="2005745"/>
            <a:ext cx="1713297" cy="99826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Девочка ест за обеденным столом столовой | Бесплатно вектор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80" y="3004013"/>
            <a:ext cx="1838746" cy="200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ланчбокс скачать бесплатно - Ланчбокс Скачать клип - ланчбокс клипарт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265">
            <a:off x="6024539" y="1635096"/>
            <a:ext cx="915004" cy="77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87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22"/>
          <p:cNvGrpSpPr/>
          <p:nvPr/>
        </p:nvGrpSpPr>
        <p:grpSpPr>
          <a:xfrm>
            <a:off x="5055112" y="1142779"/>
            <a:ext cx="4853740" cy="612002"/>
            <a:chOff x="5109353" y="1268761"/>
            <a:chExt cx="4853740" cy="612002"/>
          </a:xfrm>
        </p:grpSpPr>
        <p:grpSp>
          <p:nvGrpSpPr>
            <p:cNvPr id="21" name="Группа 23"/>
            <p:cNvGrpSpPr/>
            <p:nvPr/>
          </p:nvGrpSpPr>
          <p:grpSpPr>
            <a:xfrm rot="10800000">
              <a:off x="5109353" y="1268761"/>
              <a:ext cx="4853740" cy="612002"/>
              <a:chOff x="4484809" y="1627996"/>
              <a:chExt cx="4853740" cy="637502"/>
            </a:xfrm>
          </p:grpSpPr>
          <p:grpSp>
            <p:nvGrpSpPr>
              <p:cNvPr id="23" name="Группа 26"/>
              <p:cNvGrpSpPr/>
              <p:nvPr/>
            </p:nvGrpSpPr>
            <p:grpSpPr>
              <a:xfrm rot="10800000">
                <a:off x="8498470" y="1627997"/>
                <a:ext cx="840079" cy="637501"/>
                <a:chOff x="6500720" y="3097546"/>
                <a:chExt cx="875724" cy="647787"/>
              </a:xfrm>
            </p:grpSpPr>
            <p:sp>
              <p:nvSpPr>
                <p:cNvPr id="25" name="Овал 24"/>
                <p:cNvSpPr/>
                <p:nvPr/>
              </p:nvSpPr>
              <p:spPr>
                <a:xfrm>
                  <a:off x="6500720" y="3097546"/>
                  <a:ext cx="637967" cy="647786"/>
                </a:xfrm>
                <a:prstGeom prst="ellipse">
                  <a:avLst/>
                </a:prstGeom>
                <a:solidFill>
                  <a:srgbClr val="3D46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6771095" y="3097547"/>
                  <a:ext cx="605349" cy="647786"/>
                </a:xfrm>
                <a:prstGeom prst="rect">
                  <a:avLst/>
                </a:prstGeom>
                <a:solidFill>
                  <a:srgbClr val="3D46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>
                  <a:off x="6573816" y="3174396"/>
                  <a:ext cx="487857" cy="495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4" name="Прямоугольник 23"/>
              <p:cNvSpPr/>
              <p:nvPr/>
            </p:nvSpPr>
            <p:spPr>
              <a:xfrm rot="10800000">
                <a:off x="4484809" y="1627996"/>
                <a:ext cx="4013657" cy="637500"/>
              </a:xfrm>
              <a:prstGeom prst="rect">
                <a:avLst/>
              </a:prstGeom>
              <a:solidFill>
                <a:srgbClr val="3D4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b="1" dirty="0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                 Затраты</a:t>
                </a:r>
                <a:endParaRPr lang="ru-RU" sz="2000" b="1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2" name="Picture 2" descr="C:\Users\BeliaevIP\Downloads\png2\015-bankno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976" y="1399932"/>
              <a:ext cx="387000" cy="38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32"/>
          <p:cNvGrpSpPr/>
          <p:nvPr/>
        </p:nvGrpSpPr>
        <p:grpSpPr>
          <a:xfrm rot="10800000">
            <a:off x="0" y="1124744"/>
            <a:ext cx="4853740" cy="612002"/>
            <a:chOff x="5109353" y="1268761"/>
            <a:chExt cx="4853740" cy="612002"/>
          </a:xfrm>
        </p:grpSpPr>
        <p:grpSp>
          <p:nvGrpSpPr>
            <p:cNvPr id="13" name="Группа 33"/>
            <p:cNvGrpSpPr/>
            <p:nvPr/>
          </p:nvGrpSpPr>
          <p:grpSpPr>
            <a:xfrm rot="10800000">
              <a:off x="5109353" y="1268761"/>
              <a:ext cx="4853740" cy="612002"/>
              <a:chOff x="4484809" y="1627996"/>
              <a:chExt cx="4853740" cy="637502"/>
            </a:xfrm>
          </p:grpSpPr>
          <p:grpSp>
            <p:nvGrpSpPr>
              <p:cNvPr id="15" name="Группа 35"/>
              <p:cNvGrpSpPr/>
              <p:nvPr/>
            </p:nvGrpSpPr>
            <p:grpSpPr>
              <a:xfrm rot="10800000">
                <a:off x="8498470" y="1627997"/>
                <a:ext cx="840079" cy="637501"/>
                <a:chOff x="6500720" y="3097546"/>
                <a:chExt cx="875724" cy="647787"/>
              </a:xfrm>
            </p:grpSpPr>
            <p:sp>
              <p:nvSpPr>
                <p:cNvPr id="17" name="Овал 16"/>
                <p:cNvSpPr/>
                <p:nvPr/>
              </p:nvSpPr>
              <p:spPr>
                <a:xfrm>
                  <a:off x="6500720" y="3097546"/>
                  <a:ext cx="637967" cy="647786"/>
                </a:xfrm>
                <a:prstGeom prst="ellipse">
                  <a:avLst/>
                </a:prstGeom>
                <a:solidFill>
                  <a:srgbClr val="3D46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6771095" y="3097547"/>
                  <a:ext cx="605349" cy="647786"/>
                </a:xfrm>
                <a:prstGeom prst="rect">
                  <a:avLst/>
                </a:prstGeom>
                <a:solidFill>
                  <a:srgbClr val="3D46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6573816" y="3174396"/>
                  <a:ext cx="487857" cy="495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6" name="Прямоугольник 15"/>
              <p:cNvSpPr/>
              <p:nvPr/>
            </p:nvSpPr>
            <p:spPr>
              <a:xfrm>
                <a:off x="4484809" y="1627996"/>
                <a:ext cx="4013657" cy="637500"/>
              </a:xfrm>
              <a:prstGeom prst="rect">
                <a:avLst/>
              </a:prstGeom>
              <a:solidFill>
                <a:srgbClr val="3D4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EEEEEE"/>
                    </a:solidFill>
                    <a:latin typeface="Arial" pitchFamily="34" charset="0"/>
                    <a:cs typeface="Arial" pitchFamily="34" charset="0"/>
                  </a:rPr>
                  <a:t>Финансовые потери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8076" y="1412632"/>
              <a:ext cx="324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Прямая соединительная линия 4"/>
          <p:cNvCxnSpPr/>
          <p:nvPr/>
        </p:nvCxnSpPr>
        <p:spPr>
          <a:xfrm>
            <a:off x="4953000" y="1010248"/>
            <a:ext cx="0" cy="4362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965700" y="2848287"/>
            <a:ext cx="50278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1600" dirty="0">
                <a:solidFill>
                  <a:srgbClr val="3D464A"/>
                </a:solidFill>
                <a:latin typeface="Arial" pitchFamily="34" charset="0"/>
                <a:cs typeface="Arial" pitchFamily="34" charset="0"/>
              </a:rPr>
              <a:t>Стоимость </a:t>
            </a:r>
            <a:r>
              <a:rPr lang="ru-RU" sz="1600" dirty="0">
                <a:solidFill>
                  <a:srgbClr val="3E484C"/>
                </a:solidFill>
                <a:latin typeface="Arial" pitchFamily="34" charset="0"/>
                <a:cs typeface="Arial" pitchFamily="34" charset="0"/>
              </a:rPr>
              <a:t>технической разработки </a:t>
            </a:r>
            <a:r>
              <a:rPr lang="ru-RU" sz="1600" dirty="0">
                <a:solidFill>
                  <a:srgbClr val="3D464A"/>
                </a:solidFill>
                <a:latin typeface="Arial" pitchFamily="34" charset="0"/>
                <a:cs typeface="Arial" pitchFamily="34" charset="0"/>
              </a:rPr>
              <a:t>мобильного приложения    </a:t>
            </a:r>
            <a:r>
              <a:rPr lang="ru-RU" sz="1600" dirty="0" smtClean="0">
                <a:solidFill>
                  <a:srgbClr val="3D464A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>
                <a:solidFill>
                  <a:srgbClr val="3D464A"/>
                </a:solidFill>
                <a:latin typeface="Arial" pitchFamily="34" charset="0"/>
                <a:cs typeface="Arial" pitchFamily="34" charset="0"/>
              </a:rPr>
              <a:t>~ </a:t>
            </a:r>
            <a:r>
              <a:rPr lang="ru-RU" sz="1600" dirty="0">
                <a:solidFill>
                  <a:srgbClr val="EF6B01"/>
                </a:solidFill>
                <a:latin typeface="Arial" pitchFamily="34" charset="0"/>
                <a:cs typeface="Arial" pitchFamily="34" charset="0"/>
              </a:rPr>
              <a:t>200 </a:t>
            </a:r>
            <a:r>
              <a:rPr lang="ru-RU" sz="1600" dirty="0">
                <a:solidFill>
                  <a:srgbClr val="3E484C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600" dirty="0">
                <a:solidFill>
                  <a:srgbClr val="3D464A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600" dirty="0">
              <a:solidFill>
                <a:srgbClr val="3D464A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endParaRPr lang="en-US" sz="1600" dirty="0">
              <a:solidFill>
                <a:srgbClr val="3D464A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ru-RU" sz="1600" dirty="0">
                <a:solidFill>
                  <a:srgbClr val="3D464A"/>
                </a:solidFill>
                <a:latin typeface="Arial" pitchFamily="34" charset="0"/>
                <a:cs typeface="Arial" pitchFamily="34" charset="0"/>
              </a:rPr>
              <a:t>Ежегодное обслуживание</a:t>
            </a:r>
            <a:r>
              <a:rPr lang="en-US" sz="1600" dirty="0">
                <a:solidFill>
                  <a:srgbClr val="3D464A"/>
                </a:solidFill>
                <a:latin typeface="Arial" pitchFamily="34" charset="0"/>
                <a:cs typeface="Arial" pitchFamily="34" charset="0"/>
              </a:rPr>
              <a:t>     ~</a:t>
            </a:r>
            <a:r>
              <a:rPr lang="ru-RU" sz="1600" dirty="0">
                <a:solidFill>
                  <a:srgbClr val="3D464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EF6B01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ru-RU" sz="1600" dirty="0">
                <a:solidFill>
                  <a:srgbClr val="3E484C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400" dirty="0">
                <a:solidFill>
                  <a:srgbClr val="3D464A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1400" dirty="0">
              <a:solidFill>
                <a:srgbClr val="3D464A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endParaRPr lang="ru-RU" sz="1400" dirty="0">
              <a:solidFill>
                <a:srgbClr val="3D464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>
                <a:solidFill>
                  <a:srgbClr val="3D4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 = 300 тыс. рублей</a:t>
            </a:r>
          </a:p>
          <a:p>
            <a:pPr marL="342900" indent="-342900">
              <a:buAutoNum type="arabicParenR"/>
            </a:pPr>
            <a:endParaRPr lang="ru-RU" sz="1400" dirty="0" smtClean="0">
              <a:solidFill>
                <a:srgbClr val="3D46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87560" y="2827962"/>
            <a:ext cx="588945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4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800 чел. * 60 руб. = 48 000 руб.</a:t>
            </a:r>
          </a:p>
          <a:p>
            <a:r>
              <a:rPr lang="ru-RU" sz="1600" dirty="0">
                <a:solidFill>
                  <a:srgbClr val="3D4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10% - 4800 руб.</a:t>
            </a:r>
            <a:endParaRPr lang="ru-RU" sz="1400" dirty="0">
              <a:solidFill>
                <a:srgbClr val="3D46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3D4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25 дней * 4800 руб. = 120 000 руб. (месяц)</a:t>
            </a:r>
          </a:p>
          <a:p>
            <a:r>
              <a:rPr lang="ru-RU" sz="1400" dirty="0">
                <a:solidFill>
                  <a:srgbClr val="3D4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 месяцев * 120 000 руб. = 1 080 000 руб. (учебный год)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rgbClr val="3D46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3D46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3D4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solidFill>
                  <a:srgbClr val="3D4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 </a:t>
            </a:r>
            <a:r>
              <a:rPr lang="ru-RU" sz="2800" dirty="0">
                <a:solidFill>
                  <a:srgbClr val="3D4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1 080 000 </a:t>
            </a:r>
            <a:r>
              <a:rPr lang="ru-RU" sz="2800" dirty="0">
                <a:solidFill>
                  <a:srgbClr val="3D4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grpSp>
        <p:nvGrpSpPr>
          <p:cNvPr id="31" name="Группа 32"/>
          <p:cNvGrpSpPr/>
          <p:nvPr/>
        </p:nvGrpSpPr>
        <p:grpSpPr>
          <a:xfrm rot="10800000">
            <a:off x="2636" y="1124874"/>
            <a:ext cx="4853740" cy="612002"/>
            <a:chOff x="5109353" y="1268761"/>
            <a:chExt cx="4853740" cy="612002"/>
          </a:xfrm>
        </p:grpSpPr>
        <p:grpSp>
          <p:nvGrpSpPr>
            <p:cNvPr id="32" name="Группа 33"/>
            <p:cNvGrpSpPr/>
            <p:nvPr/>
          </p:nvGrpSpPr>
          <p:grpSpPr>
            <a:xfrm rot="10800000">
              <a:off x="5109353" y="1268761"/>
              <a:ext cx="4853740" cy="612002"/>
              <a:chOff x="4484809" y="1627996"/>
              <a:chExt cx="4853740" cy="637502"/>
            </a:xfrm>
          </p:grpSpPr>
          <p:grpSp>
            <p:nvGrpSpPr>
              <p:cNvPr id="34" name="Группа 35"/>
              <p:cNvGrpSpPr/>
              <p:nvPr/>
            </p:nvGrpSpPr>
            <p:grpSpPr>
              <a:xfrm rot="10800000">
                <a:off x="8498470" y="1627997"/>
                <a:ext cx="840079" cy="637501"/>
                <a:chOff x="6500720" y="3097546"/>
                <a:chExt cx="875724" cy="647787"/>
              </a:xfrm>
            </p:grpSpPr>
            <p:sp>
              <p:nvSpPr>
                <p:cNvPr id="36" name="Овал 35"/>
                <p:cNvSpPr/>
                <p:nvPr/>
              </p:nvSpPr>
              <p:spPr>
                <a:xfrm>
                  <a:off x="6500720" y="3097546"/>
                  <a:ext cx="637967" cy="647786"/>
                </a:xfrm>
                <a:prstGeom prst="ellipse">
                  <a:avLst/>
                </a:prstGeom>
                <a:solidFill>
                  <a:srgbClr val="F6D10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Прямоугольник 36"/>
                <p:cNvSpPr/>
                <p:nvPr/>
              </p:nvSpPr>
              <p:spPr>
                <a:xfrm>
                  <a:off x="6771095" y="3097547"/>
                  <a:ext cx="605349" cy="647786"/>
                </a:xfrm>
                <a:prstGeom prst="rect">
                  <a:avLst/>
                </a:prstGeom>
                <a:solidFill>
                  <a:srgbClr val="F6D10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Овал 37"/>
                <p:cNvSpPr/>
                <p:nvPr/>
              </p:nvSpPr>
              <p:spPr>
                <a:xfrm>
                  <a:off x="6573816" y="3174396"/>
                  <a:ext cx="487857" cy="495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5" name="Прямоугольник 34"/>
              <p:cNvSpPr/>
              <p:nvPr/>
            </p:nvSpPr>
            <p:spPr>
              <a:xfrm>
                <a:off x="4484809" y="1627996"/>
                <a:ext cx="4013657" cy="637500"/>
              </a:xfrm>
              <a:prstGeom prst="rect">
                <a:avLst/>
              </a:prstGeom>
              <a:solidFill>
                <a:srgbClr val="F6D1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3D464A"/>
                    </a:solidFill>
                    <a:latin typeface="Arial" pitchFamily="34" charset="0"/>
                    <a:cs typeface="Arial" pitchFamily="34" charset="0"/>
                  </a:rPr>
                  <a:t>Затраты</a:t>
                </a:r>
              </a:p>
            </p:txBody>
          </p:sp>
        </p:grp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8076" y="1412632"/>
              <a:ext cx="324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22"/>
          <p:cNvGrpSpPr/>
          <p:nvPr/>
        </p:nvGrpSpPr>
        <p:grpSpPr>
          <a:xfrm>
            <a:off x="5055112" y="1143383"/>
            <a:ext cx="4853740" cy="612002"/>
            <a:chOff x="5109353" y="1268760"/>
            <a:chExt cx="4853740" cy="612003"/>
          </a:xfrm>
        </p:grpSpPr>
        <p:grpSp>
          <p:nvGrpSpPr>
            <p:cNvPr id="40" name="Группа 23"/>
            <p:cNvGrpSpPr/>
            <p:nvPr/>
          </p:nvGrpSpPr>
          <p:grpSpPr>
            <a:xfrm rot="10800000">
              <a:off x="5109353" y="1268760"/>
              <a:ext cx="4853740" cy="612003"/>
              <a:chOff x="4484809" y="1627996"/>
              <a:chExt cx="4853740" cy="637503"/>
            </a:xfrm>
          </p:grpSpPr>
          <p:grpSp>
            <p:nvGrpSpPr>
              <p:cNvPr id="42" name="Группа 26"/>
              <p:cNvGrpSpPr/>
              <p:nvPr/>
            </p:nvGrpSpPr>
            <p:grpSpPr>
              <a:xfrm rot="10800000">
                <a:off x="8498470" y="1627998"/>
                <a:ext cx="840079" cy="637501"/>
                <a:chOff x="6500720" y="3097545"/>
                <a:chExt cx="875724" cy="647787"/>
              </a:xfrm>
            </p:grpSpPr>
            <p:sp>
              <p:nvSpPr>
                <p:cNvPr id="44" name="Овал 43"/>
                <p:cNvSpPr/>
                <p:nvPr/>
              </p:nvSpPr>
              <p:spPr>
                <a:xfrm>
                  <a:off x="6500720" y="3097546"/>
                  <a:ext cx="637967" cy="647786"/>
                </a:xfrm>
                <a:prstGeom prst="ellipse">
                  <a:avLst/>
                </a:prstGeom>
                <a:solidFill>
                  <a:srgbClr val="F6D10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Прямоугольник 44"/>
                <p:cNvSpPr/>
                <p:nvPr/>
              </p:nvSpPr>
              <p:spPr>
                <a:xfrm>
                  <a:off x="6771095" y="3097545"/>
                  <a:ext cx="605349" cy="647786"/>
                </a:xfrm>
                <a:prstGeom prst="rect">
                  <a:avLst/>
                </a:prstGeom>
                <a:solidFill>
                  <a:srgbClr val="F6D10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Овал 45"/>
                <p:cNvSpPr/>
                <p:nvPr/>
              </p:nvSpPr>
              <p:spPr>
                <a:xfrm>
                  <a:off x="6573816" y="3174396"/>
                  <a:ext cx="487857" cy="495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3" name="Прямоугольник 42"/>
              <p:cNvSpPr/>
              <p:nvPr/>
            </p:nvSpPr>
            <p:spPr>
              <a:xfrm rot="10800000">
                <a:off x="4484809" y="1627996"/>
                <a:ext cx="4013657" cy="637500"/>
              </a:xfrm>
              <a:prstGeom prst="rect">
                <a:avLst/>
              </a:prstGeom>
              <a:solidFill>
                <a:srgbClr val="F6D1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b="1" dirty="0" smtClean="0">
                    <a:solidFill>
                      <a:srgbClr val="3D464A"/>
                    </a:solidFill>
                    <a:latin typeface="Arial" pitchFamily="34" charset="0"/>
                    <a:cs typeface="Arial" pitchFamily="34" charset="0"/>
                  </a:rPr>
                  <a:t>                 </a:t>
                </a:r>
                <a:r>
                  <a:rPr lang="ru-RU" sz="2000" b="1" dirty="0">
                    <a:solidFill>
                      <a:srgbClr val="3D464A"/>
                    </a:solidFill>
                    <a:latin typeface="Arial" pitchFamily="34" charset="0"/>
                    <a:cs typeface="Arial" pitchFamily="34" charset="0"/>
                  </a:rPr>
                  <a:t>Экономия</a:t>
                </a:r>
              </a:p>
            </p:txBody>
          </p:sp>
        </p:grpSp>
        <p:pic>
          <p:nvPicPr>
            <p:cNvPr id="41" name="Picture 2" descr="C:\Users\BeliaevIP\Downloads\png2\015-bankno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976" y="1399932"/>
              <a:ext cx="387000" cy="38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380544" y="202068"/>
            <a:ext cx="7395454" cy="850668"/>
            <a:chOff x="380544" y="202068"/>
            <a:chExt cx="7395454" cy="850668"/>
          </a:xfrm>
        </p:grpSpPr>
        <p:sp>
          <p:nvSpPr>
            <p:cNvPr id="51" name="Rectangle 2"/>
            <p:cNvSpPr txBox="1">
              <a:spLocks/>
            </p:cNvSpPr>
            <p:nvPr/>
          </p:nvSpPr>
          <p:spPr>
            <a:xfrm>
              <a:off x="998909" y="202068"/>
              <a:ext cx="6777089" cy="8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3D464A"/>
                  </a:solidFill>
                  <a:latin typeface="Europe" pitchFamily="50" charset="-52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9pPr>
            </a:lstStyle>
            <a:p>
              <a:r>
                <a:rPr lang="ru-RU" altLang="ru-RU" sz="2800" b="1" dirty="0">
                  <a:latin typeface="Arial" pitchFamily="34" charset="0"/>
                  <a:cs typeface="Arial" pitchFamily="34" charset="0"/>
                </a:rPr>
                <a:t>Экономическая эффективность</a:t>
              </a:r>
            </a:p>
          </p:txBody>
        </p:sp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0544" y="404664"/>
              <a:ext cx="468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3" name="Прямая соединительная линия 52"/>
            <p:cNvCxnSpPr/>
            <p:nvPr/>
          </p:nvCxnSpPr>
          <p:spPr>
            <a:xfrm>
              <a:off x="998909" y="396857"/>
              <a:ext cx="0" cy="461090"/>
            </a:xfrm>
            <a:prstGeom prst="line">
              <a:avLst/>
            </a:prstGeom>
            <a:ln>
              <a:solidFill>
                <a:srgbClr val="3D46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Прямоугольник 55"/>
          <p:cNvSpPr/>
          <p:nvPr/>
        </p:nvSpPr>
        <p:spPr>
          <a:xfrm>
            <a:off x="482359" y="5517232"/>
            <a:ext cx="8813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Выгода </a:t>
            </a:r>
            <a:r>
              <a:rPr lang="en-US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ru-RU" sz="3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тыс. рублей в течение года </a:t>
            </a:r>
            <a:endParaRPr lang="ru-RU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2" descr="https://sun9-49.userapi.com/impg/fUXCQyZ2NO3HVrSJP8YQrU4K0KqMLiurGZDYhw/MHpZ9Sh_76w.jpg?size=759x363&amp;quality=96&amp;sign=8d23ea00a7630167f72d7e30e3ed0d79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10" y="188640"/>
            <a:ext cx="1774634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Группа 67"/>
          <p:cNvGrpSpPr/>
          <p:nvPr/>
        </p:nvGrpSpPr>
        <p:grpSpPr>
          <a:xfrm>
            <a:off x="55749" y="6668044"/>
            <a:ext cx="9793795" cy="145332"/>
            <a:chOff x="55749" y="6668044"/>
            <a:chExt cx="9793795" cy="145332"/>
          </a:xfrm>
        </p:grpSpPr>
        <p:sp>
          <p:nvSpPr>
            <p:cNvPr id="69" name="Параллелограмм 68"/>
            <p:cNvSpPr/>
            <p:nvPr/>
          </p:nvSpPr>
          <p:spPr bwMode="auto">
            <a:xfrm>
              <a:off x="55749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Параллелограмм 69"/>
            <p:cNvSpPr/>
            <p:nvPr/>
          </p:nvSpPr>
          <p:spPr bwMode="auto">
            <a:xfrm>
              <a:off x="52882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Параллелограмм 70"/>
            <p:cNvSpPr/>
            <p:nvPr/>
          </p:nvSpPr>
          <p:spPr bwMode="auto">
            <a:xfrm>
              <a:off x="99891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72" name="Параллелограмм 71"/>
            <p:cNvSpPr/>
            <p:nvPr/>
          </p:nvSpPr>
          <p:spPr bwMode="auto">
            <a:xfrm>
              <a:off x="1471986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73" name="Параллелограмм 72"/>
            <p:cNvSpPr/>
            <p:nvPr/>
          </p:nvSpPr>
          <p:spPr bwMode="auto">
            <a:xfrm>
              <a:off x="194548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74" name="Параллелограмм 73"/>
            <p:cNvSpPr/>
            <p:nvPr/>
          </p:nvSpPr>
          <p:spPr bwMode="auto">
            <a:xfrm>
              <a:off x="241855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75" name="Параллелограмм 74"/>
            <p:cNvSpPr/>
            <p:nvPr/>
          </p:nvSpPr>
          <p:spPr bwMode="auto">
            <a:xfrm>
              <a:off x="2888642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76" name="Параллелограмм 75"/>
            <p:cNvSpPr/>
            <p:nvPr/>
          </p:nvSpPr>
          <p:spPr bwMode="auto">
            <a:xfrm>
              <a:off x="3361718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77" name="Параллелограмм 76"/>
            <p:cNvSpPr/>
            <p:nvPr/>
          </p:nvSpPr>
          <p:spPr bwMode="auto">
            <a:xfrm>
              <a:off x="383803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78" name="Параллелограмм 77"/>
            <p:cNvSpPr/>
            <p:nvPr/>
          </p:nvSpPr>
          <p:spPr bwMode="auto">
            <a:xfrm>
              <a:off x="431110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88" name="Параллелограмм 87"/>
            <p:cNvSpPr/>
            <p:nvPr/>
          </p:nvSpPr>
          <p:spPr bwMode="auto">
            <a:xfrm>
              <a:off x="4781192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Параллелограмм 88"/>
            <p:cNvSpPr/>
            <p:nvPr/>
          </p:nvSpPr>
          <p:spPr bwMode="auto">
            <a:xfrm>
              <a:off x="8558679" y="6668044"/>
              <a:ext cx="1290865" cy="144017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Параллелограмм 89"/>
            <p:cNvSpPr/>
            <p:nvPr/>
          </p:nvSpPr>
          <p:spPr bwMode="auto">
            <a:xfrm>
              <a:off x="525758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Параллелограмм 90"/>
            <p:cNvSpPr/>
            <p:nvPr/>
          </p:nvSpPr>
          <p:spPr bwMode="auto">
            <a:xfrm>
              <a:off x="572989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Параллелограмм 91"/>
            <p:cNvSpPr/>
            <p:nvPr/>
          </p:nvSpPr>
          <p:spPr bwMode="auto">
            <a:xfrm>
              <a:off x="6210069" y="6668045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Параллелограмм 92"/>
            <p:cNvSpPr/>
            <p:nvPr/>
          </p:nvSpPr>
          <p:spPr bwMode="auto">
            <a:xfrm>
              <a:off x="6682374" y="6668045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Параллелограмм 93"/>
            <p:cNvSpPr/>
            <p:nvPr/>
          </p:nvSpPr>
          <p:spPr bwMode="auto">
            <a:xfrm>
              <a:off x="7150374" y="6668045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Параллелограмм 94"/>
            <p:cNvSpPr/>
            <p:nvPr/>
          </p:nvSpPr>
          <p:spPr bwMode="auto">
            <a:xfrm>
              <a:off x="7622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Параллелограмм 95"/>
            <p:cNvSpPr/>
            <p:nvPr/>
          </p:nvSpPr>
          <p:spPr bwMode="auto">
            <a:xfrm>
              <a:off x="8090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50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-1.85185E-6 L 0.50769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8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2.59259E-6 L -0.5008 -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4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57022" y="1916832"/>
            <a:ext cx="9024960" cy="3528392"/>
            <a:chOff x="392538" y="4941168"/>
            <a:chExt cx="9024960" cy="1368152"/>
          </a:xfrm>
        </p:grpSpPr>
        <p:graphicFrame>
          <p:nvGraphicFramePr>
            <p:cNvPr id="11" name="Схема 10"/>
            <p:cNvGraphicFramePr/>
            <p:nvPr>
              <p:extLst>
                <p:ext uri="{D42A27DB-BD31-4B8C-83A1-F6EECF244321}">
                  <p14:modId xmlns:p14="http://schemas.microsoft.com/office/powerpoint/2010/main" val="3869020056"/>
                </p:ext>
              </p:extLst>
            </p:nvPr>
          </p:nvGraphicFramePr>
          <p:xfrm>
            <a:off x="416498" y="5229200"/>
            <a:ext cx="9001000" cy="10801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0" name="Схема 9"/>
            <p:cNvGraphicFramePr/>
            <p:nvPr>
              <p:extLst>
                <p:ext uri="{D42A27DB-BD31-4B8C-83A1-F6EECF244321}">
                  <p14:modId xmlns:p14="http://schemas.microsoft.com/office/powerpoint/2010/main" val="1361434349"/>
                </p:ext>
              </p:extLst>
            </p:nvPr>
          </p:nvGraphicFramePr>
          <p:xfrm>
            <a:off x="392538" y="4941168"/>
            <a:ext cx="4792170" cy="5305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grpSp>
        <p:nvGrpSpPr>
          <p:cNvPr id="22" name="Группа 21"/>
          <p:cNvGrpSpPr/>
          <p:nvPr/>
        </p:nvGrpSpPr>
        <p:grpSpPr>
          <a:xfrm>
            <a:off x="998909" y="202068"/>
            <a:ext cx="6777089" cy="850668"/>
            <a:chOff x="998909" y="202068"/>
            <a:chExt cx="6777089" cy="850668"/>
          </a:xfrm>
        </p:grpSpPr>
        <p:sp>
          <p:nvSpPr>
            <p:cNvPr id="23" name="Rectangle 2"/>
            <p:cNvSpPr txBox="1">
              <a:spLocks/>
            </p:cNvSpPr>
            <p:nvPr/>
          </p:nvSpPr>
          <p:spPr>
            <a:xfrm>
              <a:off x="998909" y="202068"/>
              <a:ext cx="6777089" cy="8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3D464A"/>
                  </a:solidFill>
                  <a:latin typeface="Europe" pitchFamily="50" charset="-52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9pPr>
            </a:lstStyle>
            <a:p>
              <a:r>
                <a:rPr lang="ru-RU" altLang="ru-RU" sz="2800" b="1" dirty="0" smtClean="0">
                  <a:latin typeface="Arial" pitchFamily="34" charset="0"/>
                  <a:cs typeface="Arial" pitchFamily="34" charset="0"/>
                </a:rPr>
                <a:t>Практическая значимость</a:t>
              </a:r>
              <a:endParaRPr lang="ru-RU" altLang="ru-RU" sz="28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998909" y="396857"/>
              <a:ext cx="0" cy="461090"/>
            </a:xfrm>
            <a:prstGeom prst="line">
              <a:avLst/>
            </a:prstGeom>
            <a:ln>
              <a:solidFill>
                <a:srgbClr val="3D46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8193360" y="241523"/>
            <a:ext cx="1379682" cy="8506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https://sun9-49.userapi.com/impg/fUXCQyZ2NO3HVrSJP8YQrU4K0KqMLiurGZDYhw/MHpZ9Sh_76w.jpg?size=759x363&amp;quality=96&amp;sign=8d23ea00a7630167f72d7e30e3ed0d79&amp;type=albu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10" y="188640"/>
            <a:ext cx="1774634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Ivan\Desktop\шаблоны все\2 ИКОНКИ\ВЗАИМОДЕЙСТВИЕ 5\png\018-succes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36890"/>
            <a:ext cx="581023" cy="58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Группа 46"/>
          <p:cNvGrpSpPr/>
          <p:nvPr/>
        </p:nvGrpSpPr>
        <p:grpSpPr>
          <a:xfrm>
            <a:off x="55749" y="6668044"/>
            <a:ext cx="9793795" cy="145332"/>
            <a:chOff x="55749" y="6668044"/>
            <a:chExt cx="9793795" cy="145332"/>
          </a:xfrm>
        </p:grpSpPr>
        <p:sp>
          <p:nvSpPr>
            <p:cNvPr id="48" name="Параллелограмм 47"/>
            <p:cNvSpPr/>
            <p:nvPr/>
          </p:nvSpPr>
          <p:spPr bwMode="auto">
            <a:xfrm>
              <a:off x="55749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Параллелограмм 48"/>
            <p:cNvSpPr/>
            <p:nvPr/>
          </p:nvSpPr>
          <p:spPr bwMode="auto">
            <a:xfrm>
              <a:off x="52882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Параллелограмм 49"/>
            <p:cNvSpPr/>
            <p:nvPr/>
          </p:nvSpPr>
          <p:spPr bwMode="auto">
            <a:xfrm>
              <a:off x="99891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1" name="Параллелограмм 50"/>
            <p:cNvSpPr/>
            <p:nvPr/>
          </p:nvSpPr>
          <p:spPr bwMode="auto">
            <a:xfrm>
              <a:off x="1471986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2" name="Параллелограмм 51"/>
            <p:cNvSpPr/>
            <p:nvPr/>
          </p:nvSpPr>
          <p:spPr bwMode="auto">
            <a:xfrm>
              <a:off x="194548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3" name="Параллелограмм 52"/>
            <p:cNvSpPr/>
            <p:nvPr/>
          </p:nvSpPr>
          <p:spPr bwMode="auto">
            <a:xfrm>
              <a:off x="241855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4" name="Параллелограмм 53"/>
            <p:cNvSpPr/>
            <p:nvPr/>
          </p:nvSpPr>
          <p:spPr bwMode="auto">
            <a:xfrm>
              <a:off x="2888642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5" name="Параллелограмм 54"/>
            <p:cNvSpPr/>
            <p:nvPr/>
          </p:nvSpPr>
          <p:spPr bwMode="auto">
            <a:xfrm>
              <a:off x="3361718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6" name="Параллелограмм 55"/>
            <p:cNvSpPr/>
            <p:nvPr/>
          </p:nvSpPr>
          <p:spPr bwMode="auto">
            <a:xfrm>
              <a:off x="383803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7" name="Параллелограмм 56"/>
            <p:cNvSpPr/>
            <p:nvPr/>
          </p:nvSpPr>
          <p:spPr bwMode="auto">
            <a:xfrm>
              <a:off x="431110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8" name="Параллелограмм 57"/>
            <p:cNvSpPr/>
            <p:nvPr/>
          </p:nvSpPr>
          <p:spPr bwMode="auto">
            <a:xfrm>
              <a:off x="4781192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араллелограмм 58"/>
            <p:cNvSpPr/>
            <p:nvPr/>
          </p:nvSpPr>
          <p:spPr bwMode="auto">
            <a:xfrm>
              <a:off x="8558679" y="6668044"/>
              <a:ext cx="1290865" cy="144017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араллелограмм 59"/>
            <p:cNvSpPr/>
            <p:nvPr/>
          </p:nvSpPr>
          <p:spPr bwMode="auto">
            <a:xfrm>
              <a:off x="525758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Параллелограмм 60"/>
            <p:cNvSpPr/>
            <p:nvPr/>
          </p:nvSpPr>
          <p:spPr bwMode="auto">
            <a:xfrm>
              <a:off x="572989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Параллелограмм 61"/>
            <p:cNvSpPr/>
            <p:nvPr/>
          </p:nvSpPr>
          <p:spPr bwMode="auto">
            <a:xfrm>
              <a:off x="6210069" y="6668045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Параллелограмм 62"/>
            <p:cNvSpPr/>
            <p:nvPr/>
          </p:nvSpPr>
          <p:spPr bwMode="auto">
            <a:xfrm>
              <a:off x="6682374" y="6668045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Параллелограмм 63"/>
            <p:cNvSpPr/>
            <p:nvPr/>
          </p:nvSpPr>
          <p:spPr bwMode="auto">
            <a:xfrm>
              <a:off x="7150374" y="6668045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Параллелограмм 64"/>
            <p:cNvSpPr/>
            <p:nvPr/>
          </p:nvSpPr>
          <p:spPr bwMode="auto">
            <a:xfrm>
              <a:off x="7622679" y="6668045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Параллелограмм 65"/>
            <p:cNvSpPr/>
            <p:nvPr/>
          </p:nvSpPr>
          <p:spPr bwMode="auto">
            <a:xfrm>
              <a:off x="8090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58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80544" y="202068"/>
            <a:ext cx="7395454" cy="850668"/>
            <a:chOff x="380544" y="202068"/>
            <a:chExt cx="7395454" cy="850668"/>
          </a:xfrm>
        </p:grpSpPr>
        <p:sp>
          <p:nvSpPr>
            <p:cNvPr id="23" name="Rectangle 2"/>
            <p:cNvSpPr txBox="1">
              <a:spLocks/>
            </p:cNvSpPr>
            <p:nvPr/>
          </p:nvSpPr>
          <p:spPr>
            <a:xfrm>
              <a:off x="998909" y="202068"/>
              <a:ext cx="6777089" cy="8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3D464A"/>
                  </a:solidFill>
                  <a:latin typeface="Europe" pitchFamily="50" charset="-52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9pPr>
            </a:lstStyle>
            <a:p>
              <a:r>
                <a:rPr lang="ru-RU" altLang="ru-RU" sz="2800" b="1" dirty="0" smtClean="0">
                  <a:latin typeface="Arial" pitchFamily="34" charset="0"/>
                  <a:cs typeface="Arial" pitchFamily="34" charset="0"/>
                </a:rPr>
                <a:t>Выводы </a:t>
              </a:r>
              <a:endParaRPr lang="ru-RU" altLang="ru-RU" sz="2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0544" y="404664"/>
              <a:ext cx="468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Прямая соединительная линия 24"/>
            <p:cNvCxnSpPr/>
            <p:nvPr/>
          </p:nvCxnSpPr>
          <p:spPr>
            <a:xfrm>
              <a:off x="998909" y="396857"/>
              <a:ext cx="0" cy="461090"/>
            </a:xfrm>
            <a:prstGeom prst="line">
              <a:avLst/>
            </a:prstGeom>
            <a:ln>
              <a:solidFill>
                <a:srgbClr val="3D46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8193360" y="241523"/>
            <a:ext cx="1379682" cy="8506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https://sun9-49.userapi.com/impg/fUXCQyZ2NO3HVrSJP8YQrU4K0KqMLiurGZDYhw/MHpZ9Sh_76w.jpg?size=759x363&amp;quality=96&amp;sign=8d23ea00a7630167f72d7e30e3ed0d7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10" y="188640"/>
            <a:ext cx="1774634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sun9-19.userapi.com/impg/tgojFlThe9COTwQxLvwHHlDosG-D_42OC46rKQ/72XhygIp-lI.jpg?size=1280x720&amp;quality=96&amp;sign=9f36838ccbe8f0e4fa1b2933f2efb65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6" y="1347882"/>
            <a:ext cx="384042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s://sun9-43.userapi.com/impg/W1gK_ZQpVdQ2MwNX4nu1WhD31V_6jvbkDdpaMQ/8u8T4E5uN14.jpg?size=1280x967&amp;quality=96&amp;sign=2a6f7b5b8d3df1d37d30419a4830854a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3" y="3717032"/>
            <a:ext cx="3562610" cy="269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55749" y="6668044"/>
            <a:ext cx="9793795" cy="145332"/>
            <a:chOff x="55749" y="6668044"/>
            <a:chExt cx="9793795" cy="145332"/>
          </a:xfrm>
        </p:grpSpPr>
        <p:sp>
          <p:nvSpPr>
            <p:cNvPr id="50" name="Параллелограмм 49"/>
            <p:cNvSpPr/>
            <p:nvPr/>
          </p:nvSpPr>
          <p:spPr bwMode="auto">
            <a:xfrm>
              <a:off x="55749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Параллелограмм 50"/>
            <p:cNvSpPr/>
            <p:nvPr/>
          </p:nvSpPr>
          <p:spPr bwMode="auto">
            <a:xfrm>
              <a:off x="52882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Параллелограмм 51"/>
            <p:cNvSpPr/>
            <p:nvPr/>
          </p:nvSpPr>
          <p:spPr bwMode="auto">
            <a:xfrm>
              <a:off x="99891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3" name="Параллелограмм 52"/>
            <p:cNvSpPr/>
            <p:nvPr/>
          </p:nvSpPr>
          <p:spPr bwMode="auto">
            <a:xfrm>
              <a:off x="1471986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4" name="Параллелограмм 53"/>
            <p:cNvSpPr/>
            <p:nvPr/>
          </p:nvSpPr>
          <p:spPr bwMode="auto">
            <a:xfrm>
              <a:off x="194548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5" name="Параллелограмм 54"/>
            <p:cNvSpPr/>
            <p:nvPr/>
          </p:nvSpPr>
          <p:spPr bwMode="auto">
            <a:xfrm>
              <a:off x="241855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6" name="Параллелограмм 55"/>
            <p:cNvSpPr/>
            <p:nvPr/>
          </p:nvSpPr>
          <p:spPr bwMode="auto">
            <a:xfrm>
              <a:off x="2888642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7" name="Параллелограмм 56"/>
            <p:cNvSpPr/>
            <p:nvPr/>
          </p:nvSpPr>
          <p:spPr bwMode="auto">
            <a:xfrm>
              <a:off x="3361718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8" name="Параллелограмм 57"/>
            <p:cNvSpPr/>
            <p:nvPr/>
          </p:nvSpPr>
          <p:spPr bwMode="auto">
            <a:xfrm>
              <a:off x="383803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9" name="Параллелограмм 58"/>
            <p:cNvSpPr/>
            <p:nvPr/>
          </p:nvSpPr>
          <p:spPr bwMode="auto">
            <a:xfrm>
              <a:off x="431110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60" name="Параллелограмм 59"/>
            <p:cNvSpPr/>
            <p:nvPr/>
          </p:nvSpPr>
          <p:spPr bwMode="auto">
            <a:xfrm>
              <a:off x="4781192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Параллелограмм 60"/>
            <p:cNvSpPr/>
            <p:nvPr/>
          </p:nvSpPr>
          <p:spPr bwMode="auto">
            <a:xfrm>
              <a:off x="8558679" y="6668044"/>
              <a:ext cx="1290865" cy="144017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Параллелограмм 61"/>
            <p:cNvSpPr/>
            <p:nvPr/>
          </p:nvSpPr>
          <p:spPr bwMode="auto">
            <a:xfrm>
              <a:off x="525758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Параллелограмм 62"/>
            <p:cNvSpPr/>
            <p:nvPr/>
          </p:nvSpPr>
          <p:spPr bwMode="auto">
            <a:xfrm>
              <a:off x="572989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Параллелограмм 63"/>
            <p:cNvSpPr/>
            <p:nvPr/>
          </p:nvSpPr>
          <p:spPr bwMode="auto">
            <a:xfrm>
              <a:off x="6210069" y="6668045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Параллелограмм 64"/>
            <p:cNvSpPr/>
            <p:nvPr/>
          </p:nvSpPr>
          <p:spPr bwMode="auto">
            <a:xfrm>
              <a:off x="6682374" y="6668045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Параллелограмм 65"/>
            <p:cNvSpPr/>
            <p:nvPr/>
          </p:nvSpPr>
          <p:spPr bwMode="auto">
            <a:xfrm>
              <a:off x="7150374" y="6668045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Параллелограмм 66"/>
            <p:cNvSpPr/>
            <p:nvPr/>
          </p:nvSpPr>
          <p:spPr bwMode="auto">
            <a:xfrm>
              <a:off x="7622679" y="6668045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Параллелограмм 67"/>
            <p:cNvSpPr/>
            <p:nvPr/>
          </p:nvSpPr>
          <p:spPr bwMode="auto">
            <a:xfrm>
              <a:off x="8090679" y="6668045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26" name="Picture 2" descr="https://sun9-34.userapi.com/impg/WrPlr89KKjd8xBsQhB6e-gFR0aji15Ohwn6d_w/4vhuAlDeZHA.jpg?size=2136x1430&amp;quality=96&amp;sign=afdebdef05b4f2a0e88d780cf466fb26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18" y="2375801"/>
            <a:ext cx="5256482" cy="351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40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/>
          </p:cNvSpPr>
          <p:nvPr/>
        </p:nvSpPr>
        <p:spPr>
          <a:xfrm>
            <a:off x="-1" y="202068"/>
            <a:ext cx="8049345" cy="8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algn="ctr"/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Предпосылки к созданию проекта</a:t>
            </a:r>
          </a:p>
        </p:txBody>
      </p:sp>
      <p:pic>
        <p:nvPicPr>
          <p:cNvPr id="1026" name="Picture 2" descr="Проект умный город. Внедрение систем «Умный город» | Технолог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2155496"/>
            <a:ext cx="7543129" cy="431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55"/>
          <p:cNvGrpSpPr/>
          <p:nvPr/>
        </p:nvGrpSpPr>
        <p:grpSpPr>
          <a:xfrm>
            <a:off x="-22114" y="1195184"/>
            <a:ext cx="5407162" cy="793656"/>
            <a:chOff x="2939890" y="1365497"/>
            <a:chExt cx="6561144" cy="900000"/>
          </a:xfrm>
        </p:grpSpPr>
        <p:grpSp>
          <p:nvGrpSpPr>
            <p:cNvPr id="22" name="Группа 56"/>
            <p:cNvGrpSpPr/>
            <p:nvPr/>
          </p:nvGrpSpPr>
          <p:grpSpPr>
            <a:xfrm rot="10800000">
              <a:off x="8498464" y="1365497"/>
              <a:ext cx="1002570" cy="900000"/>
              <a:chOff x="6331335" y="3097547"/>
              <a:chExt cx="1045109" cy="914521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6331335" y="3097547"/>
                <a:ext cx="879518" cy="914521"/>
              </a:xfrm>
              <a:prstGeom prst="ellipse">
                <a:avLst/>
              </a:prstGeom>
              <a:solidFill>
                <a:srgbClr val="3D4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771094" y="3097547"/>
                <a:ext cx="605350" cy="914520"/>
              </a:xfrm>
              <a:prstGeom prst="rect">
                <a:avLst/>
              </a:prstGeom>
              <a:solidFill>
                <a:srgbClr val="3D4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6450035" y="3187454"/>
                <a:ext cx="732094" cy="7095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2939890" y="1365497"/>
              <a:ext cx="5558574" cy="899999"/>
            </a:xfrm>
            <a:prstGeom prst="rect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EEEEEE"/>
                  </a:solidFill>
                  <a:latin typeface="Arial" pitchFamily="34" charset="0"/>
                  <a:cs typeface="Arial" pitchFamily="34" charset="0"/>
                </a:rPr>
                <a:t>  Умный город</a:t>
              </a:r>
              <a:endParaRPr lang="ru-RU" sz="2800" b="1" dirty="0">
                <a:solidFill>
                  <a:srgbClr val="EEEEE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8" name="Picture 4" descr="Smart city - Free technology ic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45" y="1340768"/>
            <a:ext cx="480587" cy="4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49.userapi.com/impg/fUXCQyZ2NO3HVrSJP8YQrU4K0KqMLiurGZDYhw/MHpZ9Sh_76w.jpg?size=759x363&amp;quality=96&amp;sign=8d23ea00a7630167f72d7e30e3ed0d79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10" y="188640"/>
            <a:ext cx="1774634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>
            <a:off x="55749" y="6668044"/>
            <a:ext cx="9793795" cy="145332"/>
            <a:chOff x="55749" y="6668044"/>
            <a:chExt cx="9793795" cy="145332"/>
          </a:xfrm>
        </p:grpSpPr>
        <p:sp>
          <p:nvSpPr>
            <p:cNvPr id="35" name="Параллелограмм 34"/>
            <p:cNvSpPr/>
            <p:nvPr/>
          </p:nvSpPr>
          <p:spPr bwMode="auto">
            <a:xfrm>
              <a:off x="55749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Параллелограмм 35"/>
            <p:cNvSpPr/>
            <p:nvPr/>
          </p:nvSpPr>
          <p:spPr bwMode="auto">
            <a:xfrm>
              <a:off x="52882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Параллелограмм 36"/>
            <p:cNvSpPr/>
            <p:nvPr/>
          </p:nvSpPr>
          <p:spPr bwMode="auto">
            <a:xfrm>
              <a:off x="998910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38" name="Параллелограмм 37"/>
            <p:cNvSpPr/>
            <p:nvPr/>
          </p:nvSpPr>
          <p:spPr bwMode="auto">
            <a:xfrm>
              <a:off x="1471986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39" name="Параллелограмм 38"/>
            <p:cNvSpPr/>
            <p:nvPr/>
          </p:nvSpPr>
          <p:spPr bwMode="auto">
            <a:xfrm>
              <a:off x="1945481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40" name="Параллелограмм 39"/>
            <p:cNvSpPr/>
            <p:nvPr/>
          </p:nvSpPr>
          <p:spPr bwMode="auto">
            <a:xfrm>
              <a:off x="2418557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43" name="Параллелограмм 42"/>
            <p:cNvSpPr/>
            <p:nvPr/>
          </p:nvSpPr>
          <p:spPr bwMode="auto">
            <a:xfrm>
              <a:off x="2888642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44" name="Параллелограмм 43"/>
            <p:cNvSpPr/>
            <p:nvPr/>
          </p:nvSpPr>
          <p:spPr bwMode="auto">
            <a:xfrm>
              <a:off x="3361718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45" name="Параллелограмм 44"/>
            <p:cNvSpPr/>
            <p:nvPr/>
          </p:nvSpPr>
          <p:spPr bwMode="auto">
            <a:xfrm>
              <a:off x="3838031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46" name="Параллелограмм 45"/>
            <p:cNvSpPr/>
            <p:nvPr/>
          </p:nvSpPr>
          <p:spPr bwMode="auto">
            <a:xfrm>
              <a:off x="4311107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47" name="Параллелограмм 46"/>
            <p:cNvSpPr/>
            <p:nvPr/>
          </p:nvSpPr>
          <p:spPr bwMode="auto">
            <a:xfrm>
              <a:off x="4781192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Параллелограмм 48"/>
            <p:cNvSpPr/>
            <p:nvPr/>
          </p:nvSpPr>
          <p:spPr bwMode="auto">
            <a:xfrm>
              <a:off x="8558679" y="6668044"/>
              <a:ext cx="1290865" cy="144017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Параллелограмм 49"/>
            <p:cNvSpPr/>
            <p:nvPr/>
          </p:nvSpPr>
          <p:spPr bwMode="auto">
            <a:xfrm>
              <a:off x="5257585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Параллелограмм 50"/>
            <p:cNvSpPr/>
            <p:nvPr/>
          </p:nvSpPr>
          <p:spPr bwMode="auto">
            <a:xfrm>
              <a:off x="5729890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Параллелограмм 51"/>
            <p:cNvSpPr/>
            <p:nvPr/>
          </p:nvSpPr>
          <p:spPr bwMode="auto">
            <a:xfrm>
              <a:off x="621006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Параллелограмм 52"/>
            <p:cNvSpPr/>
            <p:nvPr/>
          </p:nvSpPr>
          <p:spPr bwMode="auto">
            <a:xfrm>
              <a:off x="6682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Параллелограмм 53"/>
            <p:cNvSpPr/>
            <p:nvPr/>
          </p:nvSpPr>
          <p:spPr bwMode="auto">
            <a:xfrm>
              <a:off x="7150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Параллелограмм 54"/>
            <p:cNvSpPr/>
            <p:nvPr/>
          </p:nvSpPr>
          <p:spPr bwMode="auto">
            <a:xfrm>
              <a:off x="7622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Параллелограмм 31"/>
            <p:cNvSpPr/>
            <p:nvPr/>
          </p:nvSpPr>
          <p:spPr bwMode="auto">
            <a:xfrm>
              <a:off x="8090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963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/>
          </p:cNvSpPr>
          <p:nvPr/>
        </p:nvSpPr>
        <p:spPr>
          <a:xfrm>
            <a:off x="-1" y="202068"/>
            <a:ext cx="8049345" cy="8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algn="ctr"/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Предпосылки к созданию проекта</a:t>
            </a:r>
          </a:p>
        </p:txBody>
      </p:sp>
      <p:pic>
        <p:nvPicPr>
          <p:cNvPr id="1030" name="Picture 6" descr="Компьютерный класс &quot;Цифра&quot; Конференц-центр &quot;Цифра-Буква&quot; (аренда). Компания  &quot;Цифра-Буква&quot; (Санкт-Петербург). Самопознание.р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2" y="1268760"/>
            <a:ext cx="4159195" cy="266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ыбираем интерактивную доску для образовательной организац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92" y="1700808"/>
            <a:ext cx="4399650" cy="2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sun9-49.userapi.com/impg/fUXCQyZ2NO3HVrSJP8YQrU4K0KqMLiurGZDYhw/MHpZ9Sh_76w.jpg?size=759x363&amp;quality=96&amp;sign=8d23ea00a7630167f72d7e30e3ed0d79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10" y="188640"/>
            <a:ext cx="1774634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Робототехника в школах: основные тенденции обучения - Ever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46" y="4061048"/>
            <a:ext cx="4011346" cy="238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/>
          <p:cNvGrpSpPr/>
          <p:nvPr/>
        </p:nvGrpSpPr>
        <p:grpSpPr>
          <a:xfrm>
            <a:off x="55749" y="6668044"/>
            <a:ext cx="9793795" cy="145332"/>
            <a:chOff x="55749" y="6668044"/>
            <a:chExt cx="9793795" cy="145332"/>
          </a:xfrm>
        </p:grpSpPr>
        <p:sp>
          <p:nvSpPr>
            <p:cNvPr id="42" name="Параллелограмм 41"/>
            <p:cNvSpPr/>
            <p:nvPr/>
          </p:nvSpPr>
          <p:spPr bwMode="auto">
            <a:xfrm>
              <a:off x="55749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Параллелограмм 44"/>
            <p:cNvSpPr/>
            <p:nvPr/>
          </p:nvSpPr>
          <p:spPr bwMode="auto">
            <a:xfrm>
              <a:off x="52882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Параллелограмм 45"/>
            <p:cNvSpPr/>
            <p:nvPr/>
          </p:nvSpPr>
          <p:spPr bwMode="auto">
            <a:xfrm>
              <a:off x="99891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47" name="Параллелограмм 46"/>
            <p:cNvSpPr/>
            <p:nvPr/>
          </p:nvSpPr>
          <p:spPr bwMode="auto">
            <a:xfrm>
              <a:off x="1471986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48" name="Параллелограмм 47"/>
            <p:cNvSpPr/>
            <p:nvPr/>
          </p:nvSpPr>
          <p:spPr bwMode="auto">
            <a:xfrm>
              <a:off x="1945481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49" name="Параллелограмм 48"/>
            <p:cNvSpPr/>
            <p:nvPr/>
          </p:nvSpPr>
          <p:spPr bwMode="auto">
            <a:xfrm>
              <a:off x="2418557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0" name="Параллелограмм 49"/>
            <p:cNvSpPr/>
            <p:nvPr/>
          </p:nvSpPr>
          <p:spPr bwMode="auto">
            <a:xfrm>
              <a:off x="2888642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1" name="Параллелограмм 50"/>
            <p:cNvSpPr/>
            <p:nvPr/>
          </p:nvSpPr>
          <p:spPr bwMode="auto">
            <a:xfrm>
              <a:off x="3361718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2" name="Параллелограмм 51"/>
            <p:cNvSpPr/>
            <p:nvPr/>
          </p:nvSpPr>
          <p:spPr bwMode="auto">
            <a:xfrm>
              <a:off x="3838031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3" name="Параллелограмм 52"/>
            <p:cNvSpPr/>
            <p:nvPr/>
          </p:nvSpPr>
          <p:spPr bwMode="auto">
            <a:xfrm>
              <a:off x="4311107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4" name="Параллелограмм 53"/>
            <p:cNvSpPr/>
            <p:nvPr/>
          </p:nvSpPr>
          <p:spPr bwMode="auto">
            <a:xfrm>
              <a:off x="4781192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Параллелограмм 54"/>
            <p:cNvSpPr/>
            <p:nvPr/>
          </p:nvSpPr>
          <p:spPr bwMode="auto">
            <a:xfrm>
              <a:off x="8558679" y="6668044"/>
              <a:ext cx="1290865" cy="144017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араллелограмм 55"/>
            <p:cNvSpPr/>
            <p:nvPr/>
          </p:nvSpPr>
          <p:spPr bwMode="auto">
            <a:xfrm>
              <a:off x="5257585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Параллелограмм 56"/>
            <p:cNvSpPr/>
            <p:nvPr/>
          </p:nvSpPr>
          <p:spPr bwMode="auto">
            <a:xfrm>
              <a:off x="5729890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араллелограмм 57"/>
            <p:cNvSpPr/>
            <p:nvPr/>
          </p:nvSpPr>
          <p:spPr bwMode="auto">
            <a:xfrm>
              <a:off x="621006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араллелограмм 58"/>
            <p:cNvSpPr/>
            <p:nvPr/>
          </p:nvSpPr>
          <p:spPr bwMode="auto">
            <a:xfrm>
              <a:off x="6682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араллелограмм 59"/>
            <p:cNvSpPr/>
            <p:nvPr/>
          </p:nvSpPr>
          <p:spPr bwMode="auto">
            <a:xfrm>
              <a:off x="7150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Параллелограмм 60"/>
            <p:cNvSpPr/>
            <p:nvPr/>
          </p:nvSpPr>
          <p:spPr bwMode="auto">
            <a:xfrm>
              <a:off x="7622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Параллелограмм 61"/>
            <p:cNvSpPr/>
            <p:nvPr/>
          </p:nvSpPr>
          <p:spPr bwMode="auto">
            <a:xfrm>
              <a:off x="8090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34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/>
          </p:cNvSpPr>
          <p:nvPr/>
        </p:nvSpPr>
        <p:spPr>
          <a:xfrm>
            <a:off x="-1" y="202068"/>
            <a:ext cx="8049345" cy="8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algn="ctr"/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Предпосылки к созданию проекта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193360" y="241523"/>
            <a:ext cx="1379682" cy="8506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55"/>
          <p:cNvGrpSpPr/>
          <p:nvPr/>
        </p:nvGrpSpPr>
        <p:grpSpPr>
          <a:xfrm>
            <a:off x="-22114" y="1196752"/>
            <a:ext cx="5407162" cy="793656"/>
            <a:chOff x="2939890" y="1365497"/>
            <a:chExt cx="6561144" cy="900000"/>
          </a:xfrm>
        </p:grpSpPr>
        <p:grpSp>
          <p:nvGrpSpPr>
            <p:cNvPr id="23" name="Группа 56"/>
            <p:cNvGrpSpPr/>
            <p:nvPr/>
          </p:nvGrpSpPr>
          <p:grpSpPr>
            <a:xfrm rot="10800000">
              <a:off x="8498464" y="1365497"/>
              <a:ext cx="1002570" cy="900000"/>
              <a:chOff x="6331335" y="3097547"/>
              <a:chExt cx="1045109" cy="914521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6331335" y="3097547"/>
                <a:ext cx="879518" cy="914521"/>
              </a:xfrm>
              <a:prstGeom prst="ellipse">
                <a:avLst/>
              </a:prstGeom>
              <a:solidFill>
                <a:srgbClr val="3D4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771094" y="3097547"/>
                <a:ext cx="605350" cy="914520"/>
              </a:xfrm>
              <a:prstGeom prst="rect">
                <a:avLst/>
              </a:prstGeom>
              <a:solidFill>
                <a:srgbClr val="3D4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6450035" y="3187454"/>
                <a:ext cx="760818" cy="7374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2939890" y="1365497"/>
              <a:ext cx="5558574" cy="899999"/>
            </a:xfrm>
            <a:prstGeom prst="rect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EEEEEE"/>
                  </a:solidFill>
                  <a:latin typeface="Arial" pitchFamily="34" charset="0"/>
                  <a:cs typeface="Arial" pitchFamily="34" charset="0"/>
                </a:rPr>
                <a:t>  Школьная столовая</a:t>
              </a:r>
              <a:endParaRPr lang="ru-RU" sz="2800" b="1" dirty="0">
                <a:solidFill>
                  <a:srgbClr val="EEEEE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C:\Users\Ivan\Desktop\шаблоны все\2 ИКОНКИ\ПРОФЕССИИ 2\png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20" y="1357789"/>
            <a:ext cx="466089" cy="46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40.userapi.com/impg/J8y3dIT_vcaSpm0-FUWbQr-CxsGWaXG2q6hHZg/Z1c37FGJS5Y.jpg?size=1280x855&amp;quality=96&amp;sign=b856a3ecd29d16a170112e5c73c8cd1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1" y="2713250"/>
            <a:ext cx="4712791" cy="314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8.userapi.com/impg/tyywKsvrHDEMH2H07PzYW-fjF5TRyth61PfdcQ/Oq5g-3txkqU.jpg?size=1280x855&amp;quality=96&amp;sign=fefcc6f77e83a882ebcf0adf44b5355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45" y="2713250"/>
            <a:ext cx="4712791" cy="314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sun9-49.userapi.com/impg/fUXCQyZ2NO3HVrSJP8YQrU4K0KqMLiurGZDYhw/MHpZ9Sh_76w.jpg?size=759x363&amp;quality=96&amp;sign=8d23ea00a7630167f72d7e30e3ed0d79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10" y="188640"/>
            <a:ext cx="1774634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/>
          <p:cNvGrpSpPr/>
          <p:nvPr/>
        </p:nvGrpSpPr>
        <p:grpSpPr>
          <a:xfrm>
            <a:off x="55749" y="6668044"/>
            <a:ext cx="9793795" cy="145332"/>
            <a:chOff x="55749" y="6668044"/>
            <a:chExt cx="9793795" cy="145332"/>
          </a:xfrm>
        </p:grpSpPr>
        <p:sp>
          <p:nvSpPr>
            <p:cNvPr id="42" name="Параллелограмм 41"/>
            <p:cNvSpPr/>
            <p:nvPr/>
          </p:nvSpPr>
          <p:spPr bwMode="auto">
            <a:xfrm>
              <a:off x="55749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Параллелограмм 51"/>
            <p:cNvSpPr/>
            <p:nvPr/>
          </p:nvSpPr>
          <p:spPr bwMode="auto">
            <a:xfrm>
              <a:off x="52882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Параллелограмм 52"/>
            <p:cNvSpPr/>
            <p:nvPr/>
          </p:nvSpPr>
          <p:spPr bwMode="auto">
            <a:xfrm>
              <a:off x="99891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4" name="Параллелограмм 53"/>
            <p:cNvSpPr/>
            <p:nvPr/>
          </p:nvSpPr>
          <p:spPr bwMode="auto">
            <a:xfrm>
              <a:off x="1471986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5" name="Параллелограмм 54"/>
            <p:cNvSpPr/>
            <p:nvPr/>
          </p:nvSpPr>
          <p:spPr bwMode="auto">
            <a:xfrm>
              <a:off x="1945481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6" name="Параллелограмм 55"/>
            <p:cNvSpPr/>
            <p:nvPr/>
          </p:nvSpPr>
          <p:spPr bwMode="auto">
            <a:xfrm>
              <a:off x="2418557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7" name="Параллелограмм 56"/>
            <p:cNvSpPr/>
            <p:nvPr/>
          </p:nvSpPr>
          <p:spPr bwMode="auto">
            <a:xfrm>
              <a:off x="2888642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8" name="Параллелограмм 57"/>
            <p:cNvSpPr/>
            <p:nvPr/>
          </p:nvSpPr>
          <p:spPr bwMode="auto">
            <a:xfrm>
              <a:off x="3361718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9" name="Параллелограмм 58"/>
            <p:cNvSpPr/>
            <p:nvPr/>
          </p:nvSpPr>
          <p:spPr bwMode="auto">
            <a:xfrm>
              <a:off x="3838031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60" name="Параллелограмм 59"/>
            <p:cNvSpPr/>
            <p:nvPr/>
          </p:nvSpPr>
          <p:spPr bwMode="auto">
            <a:xfrm>
              <a:off x="4311107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61" name="Параллелограмм 60"/>
            <p:cNvSpPr/>
            <p:nvPr/>
          </p:nvSpPr>
          <p:spPr bwMode="auto">
            <a:xfrm>
              <a:off x="4781192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Параллелограмм 61"/>
            <p:cNvSpPr/>
            <p:nvPr/>
          </p:nvSpPr>
          <p:spPr bwMode="auto">
            <a:xfrm>
              <a:off x="8558679" y="6668044"/>
              <a:ext cx="1290865" cy="144017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Параллелограмм 62"/>
            <p:cNvSpPr/>
            <p:nvPr/>
          </p:nvSpPr>
          <p:spPr bwMode="auto">
            <a:xfrm>
              <a:off x="5257585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Параллелограмм 63"/>
            <p:cNvSpPr/>
            <p:nvPr/>
          </p:nvSpPr>
          <p:spPr bwMode="auto">
            <a:xfrm>
              <a:off x="5729890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Параллелограмм 64"/>
            <p:cNvSpPr/>
            <p:nvPr/>
          </p:nvSpPr>
          <p:spPr bwMode="auto">
            <a:xfrm>
              <a:off x="621006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Параллелограмм 65"/>
            <p:cNvSpPr/>
            <p:nvPr/>
          </p:nvSpPr>
          <p:spPr bwMode="auto">
            <a:xfrm>
              <a:off x="6682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Параллелограмм 66"/>
            <p:cNvSpPr/>
            <p:nvPr/>
          </p:nvSpPr>
          <p:spPr bwMode="auto">
            <a:xfrm>
              <a:off x="7150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Параллелограмм 67"/>
            <p:cNvSpPr/>
            <p:nvPr/>
          </p:nvSpPr>
          <p:spPr bwMode="auto">
            <a:xfrm>
              <a:off x="7622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Параллелограмм 68"/>
            <p:cNvSpPr/>
            <p:nvPr/>
          </p:nvSpPr>
          <p:spPr bwMode="auto">
            <a:xfrm>
              <a:off x="8090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74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8193360" y="241523"/>
            <a:ext cx="1379682" cy="8506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van\Desktop\шаблоны все\2 ИКОНКИ\ИНФОГРАФИКА 3\png\014-pan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2" y="306028"/>
            <a:ext cx="602692" cy="60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998909" y="396857"/>
            <a:ext cx="0" cy="461090"/>
          </a:xfrm>
          <a:prstGeom prst="line">
            <a:avLst/>
          </a:prstGeom>
          <a:ln>
            <a:solidFill>
              <a:srgbClr val="3D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"/>
          <p:cNvSpPr txBox="1">
            <a:spLocks/>
          </p:cNvSpPr>
          <p:nvPr/>
        </p:nvSpPr>
        <p:spPr>
          <a:xfrm>
            <a:off x="998909" y="202068"/>
            <a:ext cx="6777089" cy="8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 Анкетирование</a:t>
            </a:r>
            <a:endParaRPr lang="ru-RU" altLang="ru-RU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542634653"/>
              </p:ext>
            </p:extLst>
          </p:nvPr>
        </p:nvGraphicFramePr>
        <p:xfrm>
          <a:off x="452479" y="1556792"/>
          <a:ext cx="38586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646556946"/>
              </p:ext>
            </p:extLst>
          </p:nvPr>
        </p:nvGraphicFramePr>
        <p:xfrm>
          <a:off x="5185313" y="1556792"/>
          <a:ext cx="3835289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2" name="Picture 2" descr="https://sun9-49.userapi.com/impg/fUXCQyZ2NO3HVrSJP8YQrU4K0KqMLiurGZDYhw/MHpZ9Sh_76w.jpg?size=759x363&amp;quality=96&amp;sign=8d23ea00a7630167f72d7e30e3ed0d79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10" y="188640"/>
            <a:ext cx="1774634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Группа 45"/>
          <p:cNvGrpSpPr/>
          <p:nvPr/>
        </p:nvGrpSpPr>
        <p:grpSpPr>
          <a:xfrm>
            <a:off x="55749" y="6668044"/>
            <a:ext cx="9793795" cy="145332"/>
            <a:chOff x="55749" y="6668044"/>
            <a:chExt cx="9793795" cy="145332"/>
          </a:xfrm>
        </p:grpSpPr>
        <p:sp>
          <p:nvSpPr>
            <p:cNvPr id="47" name="Параллелограмм 46"/>
            <p:cNvSpPr/>
            <p:nvPr/>
          </p:nvSpPr>
          <p:spPr bwMode="auto">
            <a:xfrm>
              <a:off x="55749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Параллелограмм 47"/>
            <p:cNvSpPr/>
            <p:nvPr/>
          </p:nvSpPr>
          <p:spPr bwMode="auto">
            <a:xfrm>
              <a:off x="52882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Параллелограмм 48"/>
            <p:cNvSpPr/>
            <p:nvPr/>
          </p:nvSpPr>
          <p:spPr bwMode="auto">
            <a:xfrm>
              <a:off x="99891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0" name="Параллелограмм 49"/>
            <p:cNvSpPr/>
            <p:nvPr/>
          </p:nvSpPr>
          <p:spPr bwMode="auto">
            <a:xfrm>
              <a:off x="1471986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1" name="Параллелограмм 50"/>
            <p:cNvSpPr/>
            <p:nvPr/>
          </p:nvSpPr>
          <p:spPr bwMode="auto">
            <a:xfrm>
              <a:off x="194548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2" name="Параллелограмм 51"/>
            <p:cNvSpPr/>
            <p:nvPr/>
          </p:nvSpPr>
          <p:spPr bwMode="auto">
            <a:xfrm>
              <a:off x="2418557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3" name="Параллелограмм 52"/>
            <p:cNvSpPr/>
            <p:nvPr/>
          </p:nvSpPr>
          <p:spPr bwMode="auto">
            <a:xfrm>
              <a:off x="2888642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4" name="Параллелограмм 53"/>
            <p:cNvSpPr/>
            <p:nvPr/>
          </p:nvSpPr>
          <p:spPr bwMode="auto">
            <a:xfrm>
              <a:off x="3361718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5" name="Параллелограмм 54"/>
            <p:cNvSpPr/>
            <p:nvPr/>
          </p:nvSpPr>
          <p:spPr bwMode="auto">
            <a:xfrm>
              <a:off x="3838031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6" name="Параллелограмм 55"/>
            <p:cNvSpPr/>
            <p:nvPr/>
          </p:nvSpPr>
          <p:spPr bwMode="auto">
            <a:xfrm>
              <a:off x="4311107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7" name="Параллелограмм 56"/>
            <p:cNvSpPr/>
            <p:nvPr/>
          </p:nvSpPr>
          <p:spPr bwMode="auto">
            <a:xfrm>
              <a:off x="4781192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араллелограмм 57"/>
            <p:cNvSpPr/>
            <p:nvPr/>
          </p:nvSpPr>
          <p:spPr bwMode="auto">
            <a:xfrm>
              <a:off x="8558679" y="6668044"/>
              <a:ext cx="1290865" cy="144017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араллелограмм 58"/>
            <p:cNvSpPr/>
            <p:nvPr/>
          </p:nvSpPr>
          <p:spPr bwMode="auto">
            <a:xfrm>
              <a:off x="5257585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араллелограмм 59"/>
            <p:cNvSpPr/>
            <p:nvPr/>
          </p:nvSpPr>
          <p:spPr bwMode="auto">
            <a:xfrm>
              <a:off x="5729890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Параллелограмм 60"/>
            <p:cNvSpPr/>
            <p:nvPr/>
          </p:nvSpPr>
          <p:spPr bwMode="auto">
            <a:xfrm>
              <a:off x="621006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Параллелограмм 61"/>
            <p:cNvSpPr/>
            <p:nvPr/>
          </p:nvSpPr>
          <p:spPr bwMode="auto">
            <a:xfrm>
              <a:off x="6682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Параллелограмм 62"/>
            <p:cNvSpPr/>
            <p:nvPr/>
          </p:nvSpPr>
          <p:spPr bwMode="auto">
            <a:xfrm>
              <a:off x="7150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Параллелограмм 63"/>
            <p:cNvSpPr/>
            <p:nvPr/>
          </p:nvSpPr>
          <p:spPr bwMode="auto">
            <a:xfrm>
              <a:off x="7622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Параллелограмм 64"/>
            <p:cNvSpPr/>
            <p:nvPr/>
          </p:nvSpPr>
          <p:spPr bwMode="auto">
            <a:xfrm>
              <a:off x="8090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71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409097" y="2780928"/>
            <a:ext cx="9001002" cy="1368152"/>
            <a:chOff x="416494" y="1124744"/>
            <a:chExt cx="9001002" cy="1368152"/>
          </a:xfrm>
        </p:grpSpPr>
        <p:graphicFrame>
          <p:nvGraphicFramePr>
            <p:cNvPr id="7" name="Схема 6"/>
            <p:cNvGraphicFramePr/>
            <p:nvPr>
              <p:extLst>
                <p:ext uri="{D42A27DB-BD31-4B8C-83A1-F6EECF244321}">
                  <p14:modId xmlns:p14="http://schemas.microsoft.com/office/powerpoint/2010/main" val="1182893784"/>
                </p:ext>
              </p:extLst>
            </p:nvPr>
          </p:nvGraphicFramePr>
          <p:xfrm>
            <a:off x="416496" y="1412776"/>
            <a:ext cx="9001000" cy="10801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6" name="Схема 5"/>
            <p:cNvGraphicFramePr/>
            <p:nvPr>
              <p:extLst>
                <p:ext uri="{D42A27DB-BD31-4B8C-83A1-F6EECF244321}">
                  <p14:modId xmlns:p14="http://schemas.microsoft.com/office/powerpoint/2010/main" val="747654052"/>
                </p:ext>
              </p:extLst>
            </p:nvPr>
          </p:nvGraphicFramePr>
          <p:xfrm>
            <a:off x="416494" y="1124744"/>
            <a:ext cx="2376264" cy="5760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grpSp>
        <p:nvGrpSpPr>
          <p:cNvPr id="9" name="Группа 8"/>
          <p:cNvGrpSpPr/>
          <p:nvPr/>
        </p:nvGrpSpPr>
        <p:grpSpPr>
          <a:xfrm>
            <a:off x="393272" y="4365104"/>
            <a:ext cx="9001002" cy="1800200"/>
            <a:chOff x="416494" y="2492896"/>
            <a:chExt cx="9001002" cy="1368152"/>
          </a:xfrm>
        </p:grpSpPr>
        <p:graphicFrame>
          <p:nvGraphicFramePr>
            <p:cNvPr id="12" name="Схема 11"/>
            <p:cNvGraphicFramePr/>
            <p:nvPr>
              <p:extLst>
                <p:ext uri="{D42A27DB-BD31-4B8C-83A1-F6EECF244321}">
                  <p14:modId xmlns:p14="http://schemas.microsoft.com/office/powerpoint/2010/main" val="601230365"/>
                </p:ext>
              </p:extLst>
            </p:nvPr>
          </p:nvGraphicFramePr>
          <p:xfrm>
            <a:off x="416496" y="2780928"/>
            <a:ext cx="9001000" cy="10801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13" name="Схема 12"/>
            <p:cNvGraphicFramePr/>
            <p:nvPr>
              <p:extLst>
                <p:ext uri="{D42A27DB-BD31-4B8C-83A1-F6EECF244321}">
                  <p14:modId xmlns:p14="http://schemas.microsoft.com/office/powerpoint/2010/main" val="3074626099"/>
                </p:ext>
              </p:extLst>
            </p:nvPr>
          </p:nvGraphicFramePr>
          <p:xfrm>
            <a:off x="416494" y="2492896"/>
            <a:ext cx="2376264" cy="5760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</p:grpSp>
      <p:grpSp>
        <p:nvGrpSpPr>
          <p:cNvPr id="22" name="Группа 21"/>
          <p:cNvGrpSpPr/>
          <p:nvPr/>
        </p:nvGrpSpPr>
        <p:grpSpPr>
          <a:xfrm>
            <a:off x="998909" y="202068"/>
            <a:ext cx="6777089" cy="850668"/>
            <a:chOff x="998909" y="202068"/>
            <a:chExt cx="6777089" cy="850668"/>
          </a:xfrm>
        </p:grpSpPr>
        <p:sp>
          <p:nvSpPr>
            <p:cNvPr id="23" name="Rectangle 2"/>
            <p:cNvSpPr txBox="1">
              <a:spLocks/>
            </p:cNvSpPr>
            <p:nvPr/>
          </p:nvSpPr>
          <p:spPr>
            <a:xfrm>
              <a:off x="998909" y="202068"/>
              <a:ext cx="6777089" cy="8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3D464A"/>
                  </a:solidFill>
                  <a:latin typeface="Europe" pitchFamily="50" charset="-52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9pPr>
            </a:lstStyle>
            <a:p>
              <a:r>
                <a:rPr lang="ru-RU" altLang="ru-RU" sz="2800" b="1" dirty="0" smtClean="0">
                  <a:latin typeface="Arial" pitchFamily="34" charset="0"/>
                  <a:cs typeface="Arial" pitchFamily="34" charset="0"/>
                </a:rPr>
                <a:t>Актуальность, проблема и гипотеза</a:t>
              </a:r>
              <a:endParaRPr lang="ru-RU" altLang="ru-RU" sz="28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998909" y="396857"/>
              <a:ext cx="0" cy="461090"/>
            </a:xfrm>
            <a:prstGeom prst="line">
              <a:avLst/>
            </a:prstGeom>
            <a:ln>
              <a:solidFill>
                <a:srgbClr val="3D46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8193360" y="241523"/>
            <a:ext cx="1379682" cy="8506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380544" y="1268760"/>
            <a:ext cx="9001002" cy="1368152"/>
            <a:chOff x="416494" y="1124744"/>
            <a:chExt cx="9001002" cy="1368152"/>
          </a:xfrm>
        </p:grpSpPr>
        <p:graphicFrame>
          <p:nvGraphicFramePr>
            <p:cNvPr id="28" name="Схема 27"/>
            <p:cNvGraphicFramePr/>
            <p:nvPr>
              <p:extLst>
                <p:ext uri="{D42A27DB-BD31-4B8C-83A1-F6EECF244321}">
                  <p14:modId xmlns:p14="http://schemas.microsoft.com/office/powerpoint/2010/main" val="2839535751"/>
                </p:ext>
              </p:extLst>
            </p:nvPr>
          </p:nvGraphicFramePr>
          <p:xfrm>
            <a:off x="416496" y="1412776"/>
            <a:ext cx="9001000" cy="10801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graphicFrame>
          <p:nvGraphicFramePr>
            <p:cNvPr id="29" name="Схема 28"/>
            <p:cNvGraphicFramePr/>
            <p:nvPr>
              <p:extLst>
                <p:ext uri="{D42A27DB-BD31-4B8C-83A1-F6EECF244321}">
                  <p14:modId xmlns:p14="http://schemas.microsoft.com/office/powerpoint/2010/main" val="3419341435"/>
                </p:ext>
              </p:extLst>
            </p:nvPr>
          </p:nvGraphicFramePr>
          <p:xfrm>
            <a:off x="416494" y="1124744"/>
            <a:ext cx="2376264" cy="5760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8" r:lo="rId29" r:qs="rId30" r:cs="rId31"/>
            </a:graphicData>
          </a:graphic>
        </p:graphicFrame>
      </p:grpSp>
      <p:pic>
        <p:nvPicPr>
          <p:cNvPr id="4098" name="Picture 2" descr="C:\Users\Ivan\Desktop\шаблоны все\2 ИКОНКИ\НОВЫЕ\Education\png\042-global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4" y="317727"/>
            <a:ext cx="619349" cy="6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sun9-49.userapi.com/impg/fUXCQyZ2NO3HVrSJP8YQrU4K0KqMLiurGZDYhw/MHpZ9Sh_76w.jpg?size=759x363&amp;quality=96&amp;sign=8d23ea00a7630167f72d7e30e3ed0d79&amp;type=album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10" y="188640"/>
            <a:ext cx="1774634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55749" y="6668044"/>
            <a:ext cx="9793795" cy="145332"/>
            <a:chOff x="55749" y="6668044"/>
            <a:chExt cx="9793795" cy="145332"/>
          </a:xfrm>
        </p:grpSpPr>
        <p:sp>
          <p:nvSpPr>
            <p:cNvPr id="52" name="Параллелограмм 51"/>
            <p:cNvSpPr/>
            <p:nvPr/>
          </p:nvSpPr>
          <p:spPr bwMode="auto">
            <a:xfrm>
              <a:off x="55749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Параллелограмм 52"/>
            <p:cNvSpPr/>
            <p:nvPr/>
          </p:nvSpPr>
          <p:spPr bwMode="auto">
            <a:xfrm>
              <a:off x="52882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Параллелограмм 53"/>
            <p:cNvSpPr/>
            <p:nvPr/>
          </p:nvSpPr>
          <p:spPr bwMode="auto">
            <a:xfrm>
              <a:off x="99891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5" name="Параллелограмм 54"/>
            <p:cNvSpPr/>
            <p:nvPr/>
          </p:nvSpPr>
          <p:spPr bwMode="auto">
            <a:xfrm>
              <a:off x="1471986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6" name="Параллелограмм 55"/>
            <p:cNvSpPr/>
            <p:nvPr/>
          </p:nvSpPr>
          <p:spPr bwMode="auto">
            <a:xfrm>
              <a:off x="194548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7" name="Параллелограмм 56"/>
            <p:cNvSpPr/>
            <p:nvPr/>
          </p:nvSpPr>
          <p:spPr bwMode="auto">
            <a:xfrm>
              <a:off x="241855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8" name="Параллелограмм 57"/>
            <p:cNvSpPr/>
            <p:nvPr/>
          </p:nvSpPr>
          <p:spPr bwMode="auto">
            <a:xfrm>
              <a:off x="2888642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9" name="Параллелограмм 58"/>
            <p:cNvSpPr/>
            <p:nvPr/>
          </p:nvSpPr>
          <p:spPr bwMode="auto">
            <a:xfrm>
              <a:off x="3361718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60" name="Параллелограмм 59"/>
            <p:cNvSpPr/>
            <p:nvPr/>
          </p:nvSpPr>
          <p:spPr bwMode="auto">
            <a:xfrm>
              <a:off x="3838031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61" name="Параллелограмм 60"/>
            <p:cNvSpPr/>
            <p:nvPr/>
          </p:nvSpPr>
          <p:spPr bwMode="auto">
            <a:xfrm>
              <a:off x="4311107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62" name="Параллелограмм 61"/>
            <p:cNvSpPr/>
            <p:nvPr/>
          </p:nvSpPr>
          <p:spPr bwMode="auto">
            <a:xfrm>
              <a:off x="4781192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Параллелограмм 62"/>
            <p:cNvSpPr/>
            <p:nvPr/>
          </p:nvSpPr>
          <p:spPr bwMode="auto">
            <a:xfrm>
              <a:off x="8558679" y="6668044"/>
              <a:ext cx="1290865" cy="144017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Параллелограмм 63"/>
            <p:cNvSpPr/>
            <p:nvPr/>
          </p:nvSpPr>
          <p:spPr bwMode="auto">
            <a:xfrm>
              <a:off x="5257585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Параллелограмм 64"/>
            <p:cNvSpPr/>
            <p:nvPr/>
          </p:nvSpPr>
          <p:spPr bwMode="auto">
            <a:xfrm>
              <a:off x="5729890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Параллелограмм 65"/>
            <p:cNvSpPr/>
            <p:nvPr/>
          </p:nvSpPr>
          <p:spPr bwMode="auto">
            <a:xfrm>
              <a:off x="621006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Параллелограмм 66"/>
            <p:cNvSpPr/>
            <p:nvPr/>
          </p:nvSpPr>
          <p:spPr bwMode="auto">
            <a:xfrm>
              <a:off x="6682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Параллелограмм 67"/>
            <p:cNvSpPr/>
            <p:nvPr/>
          </p:nvSpPr>
          <p:spPr bwMode="auto">
            <a:xfrm>
              <a:off x="7150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Параллелограмм 68"/>
            <p:cNvSpPr/>
            <p:nvPr/>
          </p:nvSpPr>
          <p:spPr bwMode="auto">
            <a:xfrm>
              <a:off x="7622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Параллелограмм 69"/>
            <p:cNvSpPr/>
            <p:nvPr/>
          </p:nvSpPr>
          <p:spPr bwMode="auto">
            <a:xfrm>
              <a:off x="8090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99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382615" y="1700808"/>
            <a:ext cx="8991340" cy="1224136"/>
            <a:chOff x="416493" y="1124744"/>
            <a:chExt cx="9001003" cy="1368152"/>
          </a:xfrm>
        </p:grpSpPr>
        <p:graphicFrame>
          <p:nvGraphicFramePr>
            <p:cNvPr id="7" name="Схема 6"/>
            <p:cNvGraphicFramePr/>
            <p:nvPr>
              <p:extLst>
                <p:ext uri="{D42A27DB-BD31-4B8C-83A1-F6EECF244321}">
                  <p14:modId xmlns:p14="http://schemas.microsoft.com/office/powerpoint/2010/main" val="2592640509"/>
                </p:ext>
              </p:extLst>
            </p:nvPr>
          </p:nvGraphicFramePr>
          <p:xfrm>
            <a:off x="416496" y="1412776"/>
            <a:ext cx="9001000" cy="10801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6" name="Схема 5"/>
            <p:cNvGraphicFramePr/>
            <p:nvPr>
              <p:extLst>
                <p:ext uri="{D42A27DB-BD31-4B8C-83A1-F6EECF244321}">
                  <p14:modId xmlns:p14="http://schemas.microsoft.com/office/powerpoint/2010/main" val="947812039"/>
                </p:ext>
              </p:extLst>
            </p:nvPr>
          </p:nvGraphicFramePr>
          <p:xfrm>
            <a:off x="416493" y="1124744"/>
            <a:ext cx="2938717" cy="7243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grpSp>
        <p:nvGrpSpPr>
          <p:cNvPr id="9" name="Группа 8"/>
          <p:cNvGrpSpPr/>
          <p:nvPr/>
        </p:nvGrpSpPr>
        <p:grpSpPr>
          <a:xfrm>
            <a:off x="416494" y="3645024"/>
            <a:ext cx="9001002" cy="1800200"/>
            <a:chOff x="416494" y="2492896"/>
            <a:chExt cx="9001002" cy="1368152"/>
          </a:xfrm>
        </p:grpSpPr>
        <p:graphicFrame>
          <p:nvGraphicFramePr>
            <p:cNvPr id="12" name="Схема 11"/>
            <p:cNvGraphicFramePr/>
            <p:nvPr>
              <p:extLst>
                <p:ext uri="{D42A27DB-BD31-4B8C-83A1-F6EECF244321}">
                  <p14:modId xmlns:p14="http://schemas.microsoft.com/office/powerpoint/2010/main" val="788784827"/>
                </p:ext>
              </p:extLst>
            </p:nvPr>
          </p:nvGraphicFramePr>
          <p:xfrm>
            <a:off x="416496" y="2780928"/>
            <a:ext cx="9001000" cy="10801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13" name="Схема 12"/>
            <p:cNvGraphicFramePr/>
            <p:nvPr>
              <p:extLst>
                <p:ext uri="{D42A27DB-BD31-4B8C-83A1-F6EECF244321}">
                  <p14:modId xmlns:p14="http://schemas.microsoft.com/office/powerpoint/2010/main" val="2363122633"/>
                </p:ext>
              </p:extLst>
            </p:nvPr>
          </p:nvGraphicFramePr>
          <p:xfrm>
            <a:off x="416494" y="2492896"/>
            <a:ext cx="2940148" cy="5760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</p:grpSp>
      <p:grpSp>
        <p:nvGrpSpPr>
          <p:cNvPr id="22" name="Группа 21"/>
          <p:cNvGrpSpPr/>
          <p:nvPr/>
        </p:nvGrpSpPr>
        <p:grpSpPr>
          <a:xfrm>
            <a:off x="998909" y="202068"/>
            <a:ext cx="6777089" cy="850668"/>
            <a:chOff x="998909" y="202068"/>
            <a:chExt cx="6777089" cy="850668"/>
          </a:xfrm>
        </p:grpSpPr>
        <p:sp>
          <p:nvSpPr>
            <p:cNvPr id="23" name="Rectangle 2"/>
            <p:cNvSpPr txBox="1">
              <a:spLocks/>
            </p:cNvSpPr>
            <p:nvPr/>
          </p:nvSpPr>
          <p:spPr>
            <a:xfrm>
              <a:off x="998909" y="202068"/>
              <a:ext cx="6777089" cy="8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3D464A"/>
                  </a:solidFill>
                  <a:latin typeface="Europe" pitchFamily="50" charset="-52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9pPr>
            </a:lstStyle>
            <a:p>
              <a:r>
                <a:rPr lang="ru-RU" altLang="ru-RU" sz="2800" b="1" dirty="0" smtClean="0">
                  <a:latin typeface="Arial" pitchFamily="34" charset="0"/>
                  <a:cs typeface="Arial" pitchFamily="34" charset="0"/>
                </a:rPr>
                <a:t>Объект и предмет исследования</a:t>
              </a:r>
              <a:endParaRPr lang="ru-RU" altLang="ru-RU" sz="28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998909" y="396857"/>
              <a:ext cx="0" cy="461090"/>
            </a:xfrm>
            <a:prstGeom prst="line">
              <a:avLst/>
            </a:prstGeom>
            <a:ln>
              <a:solidFill>
                <a:srgbClr val="3D46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8193360" y="241523"/>
            <a:ext cx="1379682" cy="8506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Ivan\Desktop\шаблоны все\2 ИКОНКИ\НОВЫЕ\Education\png\090-target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2" y="287545"/>
            <a:ext cx="679714" cy="67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sun9-49.userapi.com/impg/fUXCQyZ2NO3HVrSJP8YQrU4K0KqMLiurGZDYhw/MHpZ9Sh_76w.jpg?size=759x363&amp;quality=96&amp;sign=8d23ea00a7630167f72d7e30e3ed0d79&amp;type=album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10" y="188640"/>
            <a:ext cx="1774634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55749" y="6668044"/>
            <a:ext cx="9793795" cy="145332"/>
            <a:chOff x="55749" y="6668044"/>
            <a:chExt cx="9793795" cy="145332"/>
          </a:xfrm>
        </p:grpSpPr>
        <p:sp>
          <p:nvSpPr>
            <p:cNvPr id="49" name="Параллелограмм 48"/>
            <p:cNvSpPr/>
            <p:nvPr/>
          </p:nvSpPr>
          <p:spPr bwMode="auto">
            <a:xfrm>
              <a:off x="55749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Параллелограмм 49"/>
            <p:cNvSpPr/>
            <p:nvPr/>
          </p:nvSpPr>
          <p:spPr bwMode="auto">
            <a:xfrm>
              <a:off x="52882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Параллелограмм 50"/>
            <p:cNvSpPr/>
            <p:nvPr/>
          </p:nvSpPr>
          <p:spPr bwMode="auto">
            <a:xfrm>
              <a:off x="99891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2" name="Параллелограмм 51"/>
            <p:cNvSpPr/>
            <p:nvPr/>
          </p:nvSpPr>
          <p:spPr bwMode="auto">
            <a:xfrm>
              <a:off x="1471986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3" name="Параллелограмм 52"/>
            <p:cNvSpPr/>
            <p:nvPr/>
          </p:nvSpPr>
          <p:spPr bwMode="auto">
            <a:xfrm>
              <a:off x="194548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4" name="Параллелограмм 53"/>
            <p:cNvSpPr/>
            <p:nvPr/>
          </p:nvSpPr>
          <p:spPr bwMode="auto">
            <a:xfrm>
              <a:off x="241855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5" name="Параллелограмм 54"/>
            <p:cNvSpPr/>
            <p:nvPr/>
          </p:nvSpPr>
          <p:spPr bwMode="auto">
            <a:xfrm>
              <a:off x="2888642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6" name="Параллелограмм 55"/>
            <p:cNvSpPr/>
            <p:nvPr/>
          </p:nvSpPr>
          <p:spPr bwMode="auto">
            <a:xfrm>
              <a:off x="3361718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7" name="Параллелограмм 56"/>
            <p:cNvSpPr/>
            <p:nvPr/>
          </p:nvSpPr>
          <p:spPr bwMode="auto">
            <a:xfrm>
              <a:off x="3838031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8" name="Параллелограмм 57"/>
            <p:cNvSpPr/>
            <p:nvPr/>
          </p:nvSpPr>
          <p:spPr bwMode="auto">
            <a:xfrm>
              <a:off x="4311107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59" name="Параллелограмм 58"/>
            <p:cNvSpPr/>
            <p:nvPr/>
          </p:nvSpPr>
          <p:spPr bwMode="auto">
            <a:xfrm>
              <a:off x="4781192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араллелограмм 59"/>
            <p:cNvSpPr/>
            <p:nvPr/>
          </p:nvSpPr>
          <p:spPr bwMode="auto">
            <a:xfrm>
              <a:off x="8558679" y="6668044"/>
              <a:ext cx="1290865" cy="144017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Параллелограмм 60"/>
            <p:cNvSpPr/>
            <p:nvPr/>
          </p:nvSpPr>
          <p:spPr bwMode="auto">
            <a:xfrm>
              <a:off x="5257585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Параллелограмм 61"/>
            <p:cNvSpPr/>
            <p:nvPr/>
          </p:nvSpPr>
          <p:spPr bwMode="auto">
            <a:xfrm>
              <a:off x="5729890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Параллелограмм 62"/>
            <p:cNvSpPr/>
            <p:nvPr/>
          </p:nvSpPr>
          <p:spPr bwMode="auto">
            <a:xfrm>
              <a:off x="621006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Параллелограмм 63"/>
            <p:cNvSpPr/>
            <p:nvPr/>
          </p:nvSpPr>
          <p:spPr bwMode="auto">
            <a:xfrm>
              <a:off x="6682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Параллелограмм 64"/>
            <p:cNvSpPr/>
            <p:nvPr/>
          </p:nvSpPr>
          <p:spPr bwMode="auto">
            <a:xfrm>
              <a:off x="7150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Параллелограмм 65"/>
            <p:cNvSpPr/>
            <p:nvPr/>
          </p:nvSpPr>
          <p:spPr bwMode="auto">
            <a:xfrm>
              <a:off x="7622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Параллелограмм 66"/>
            <p:cNvSpPr/>
            <p:nvPr/>
          </p:nvSpPr>
          <p:spPr bwMode="auto">
            <a:xfrm>
              <a:off x="8090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488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>
          <a:xfrm>
            <a:off x="998909" y="202068"/>
            <a:ext cx="6777089" cy="8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 Методы исследования</a:t>
            </a:r>
            <a:endParaRPr lang="ru-RU" alt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93360" y="241523"/>
            <a:ext cx="1379682" cy="8506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98909" y="396857"/>
            <a:ext cx="0" cy="461090"/>
          </a:xfrm>
          <a:prstGeom prst="line">
            <a:avLst/>
          </a:prstGeom>
          <a:ln>
            <a:solidFill>
              <a:srgbClr val="3D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Ivan\Desktop\шаблоны все\2 ИКОНКИ\НОВЫЕ\Artificial Intelligence\png\087-androi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49" y="364628"/>
            <a:ext cx="525547" cy="52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55"/>
          <p:cNvGrpSpPr/>
          <p:nvPr/>
        </p:nvGrpSpPr>
        <p:grpSpPr>
          <a:xfrm>
            <a:off x="-15552" y="1538300"/>
            <a:ext cx="8312767" cy="900000"/>
            <a:chOff x="2939889" y="1365497"/>
            <a:chExt cx="6139291" cy="900000"/>
          </a:xfrm>
        </p:grpSpPr>
        <p:sp>
          <p:nvSpPr>
            <p:cNvPr id="30" name="Прямоугольник 29"/>
            <p:cNvSpPr/>
            <p:nvPr/>
          </p:nvSpPr>
          <p:spPr>
            <a:xfrm rot="10800000">
              <a:off x="8498470" y="1365498"/>
              <a:ext cx="580710" cy="899999"/>
            </a:xfrm>
            <a:prstGeom prst="rect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939889" y="1365497"/>
              <a:ext cx="5848929" cy="899999"/>
            </a:xfrm>
            <a:prstGeom prst="rect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 smtClean="0">
                  <a:solidFill>
                    <a:srgbClr val="EEEEEE"/>
                  </a:solidFill>
                  <a:latin typeface="Arial" pitchFamily="34" charset="0"/>
                  <a:cs typeface="Arial" pitchFamily="34" charset="0"/>
                </a:rPr>
                <a:t>Анкетирование учащихся с целью выявления удовлетворенности организацией питания в школьной столовой</a:t>
              </a:r>
              <a:endParaRPr lang="ru-RU" sz="1800" b="1" dirty="0">
                <a:solidFill>
                  <a:srgbClr val="EEEEE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Группа 55"/>
          <p:cNvGrpSpPr/>
          <p:nvPr/>
        </p:nvGrpSpPr>
        <p:grpSpPr>
          <a:xfrm>
            <a:off x="-15552" y="2708920"/>
            <a:ext cx="8312767" cy="900000"/>
            <a:chOff x="2939889" y="1365497"/>
            <a:chExt cx="6139291" cy="900000"/>
          </a:xfrm>
        </p:grpSpPr>
        <p:sp>
          <p:nvSpPr>
            <p:cNvPr id="34" name="Прямоугольник 33"/>
            <p:cNvSpPr/>
            <p:nvPr/>
          </p:nvSpPr>
          <p:spPr>
            <a:xfrm rot="10800000">
              <a:off x="8498470" y="1365498"/>
              <a:ext cx="580710" cy="899999"/>
            </a:xfrm>
            <a:prstGeom prst="rect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939889" y="1365497"/>
              <a:ext cx="5848929" cy="899999"/>
            </a:xfrm>
            <a:prstGeom prst="rect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 smtClean="0">
                  <a:solidFill>
                    <a:srgbClr val="EEEEEE"/>
                  </a:solidFill>
                  <a:latin typeface="Arial" pitchFamily="34" charset="0"/>
                  <a:cs typeface="Arial" pitchFamily="34" charset="0"/>
                </a:rPr>
                <a:t>Наблюдение за организацией работы школьной столовой</a:t>
              </a:r>
              <a:endParaRPr lang="ru-RU" sz="1800" b="1" dirty="0">
                <a:solidFill>
                  <a:srgbClr val="EEEEE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Группа 55"/>
          <p:cNvGrpSpPr/>
          <p:nvPr/>
        </p:nvGrpSpPr>
        <p:grpSpPr>
          <a:xfrm>
            <a:off x="-15552" y="3861048"/>
            <a:ext cx="8312767" cy="900000"/>
            <a:chOff x="2939889" y="1365497"/>
            <a:chExt cx="6139291" cy="900000"/>
          </a:xfrm>
        </p:grpSpPr>
        <p:sp>
          <p:nvSpPr>
            <p:cNvPr id="37" name="Прямоугольник 36"/>
            <p:cNvSpPr/>
            <p:nvPr/>
          </p:nvSpPr>
          <p:spPr>
            <a:xfrm rot="10800000">
              <a:off x="8498470" y="1365498"/>
              <a:ext cx="580710" cy="899999"/>
            </a:xfrm>
            <a:prstGeom prst="rect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939889" y="1365497"/>
              <a:ext cx="5848929" cy="899999"/>
            </a:xfrm>
            <a:prstGeom prst="rect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 smtClean="0">
                  <a:solidFill>
                    <a:srgbClr val="EEEEEE"/>
                  </a:solidFill>
                  <a:latin typeface="Arial" pitchFamily="34" charset="0"/>
                  <a:cs typeface="Arial" pitchFamily="34" charset="0"/>
                </a:rPr>
                <a:t>Анализ материалов сети </a:t>
              </a:r>
              <a:r>
                <a:rPr lang="en-US" sz="1800" b="1" dirty="0" smtClean="0">
                  <a:solidFill>
                    <a:srgbClr val="EEEEEE"/>
                  </a:solidFill>
                  <a:latin typeface="Arial" pitchFamily="34" charset="0"/>
                  <a:cs typeface="Arial" pitchFamily="34" charset="0"/>
                </a:rPr>
                <a:t>Internet </a:t>
              </a:r>
              <a:r>
                <a:rPr lang="ru-RU" sz="1800" b="1" dirty="0" smtClean="0">
                  <a:solidFill>
                    <a:srgbClr val="EEEEEE"/>
                  </a:solidFill>
                  <a:latin typeface="Arial" pitchFamily="34" charset="0"/>
                  <a:cs typeface="Arial" pitchFamily="34" charset="0"/>
                </a:rPr>
                <a:t> по теме «умные технологии»</a:t>
              </a:r>
              <a:endParaRPr lang="ru-RU" sz="1800" b="1" dirty="0">
                <a:solidFill>
                  <a:srgbClr val="EEEEE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Группа 55"/>
          <p:cNvGrpSpPr/>
          <p:nvPr/>
        </p:nvGrpSpPr>
        <p:grpSpPr>
          <a:xfrm>
            <a:off x="-15552" y="5013176"/>
            <a:ext cx="8312767" cy="900000"/>
            <a:chOff x="2939889" y="1365497"/>
            <a:chExt cx="6139291" cy="900000"/>
          </a:xfrm>
        </p:grpSpPr>
        <p:sp>
          <p:nvSpPr>
            <p:cNvPr id="40" name="Прямоугольник 39"/>
            <p:cNvSpPr/>
            <p:nvPr/>
          </p:nvSpPr>
          <p:spPr>
            <a:xfrm rot="10800000">
              <a:off x="8498470" y="1365498"/>
              <a:ext cx="580710" cy="899999"/>
            </a:xfrm>
            <a:prstGeom prst="rect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939889" y="1365497"/>
              <a:ext cx="5848929" cy="899999"/>
            </a:xfrm>
            <a:prstGeom prst="rect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 smtClean="0">
                  <a:solidFill>
                    <a:srgbClr val="EEEEEE"/>
                  </a:solidFill>
                  <a:latin typeface="Arial" pitchFamily="34" charset="0"/>
                  <a:cs typeface="Arial" pitchFamily="34" charset="0"/>
                </a:rPr>
                <a:t>Разработка мобильного приложения и моделирование системы питания учащихся</a:t>
              </a:r>
              <a:endParaRPr lang="ru-RU" sz="1800" b="1" dirty="0">
                <a:solidFill>
                  <a:srgbClr val="EEEEE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Группа 56"/>
          <p:cNvGrpSpPr/>
          <p:nvPr/>
        </p:nvGrpSpPr>
        <p:grpSpPr>
          <a:xfrm rot="10800000">
            <a:off x="8193360" y="1538301"/>
            <a:ext cx="1002570" cy="900000"/>
            <a:chOff x="6331335" y="3097547"/>
            <a:chExt cx="1045109" cy="914521"/>
          </a:xfrm>
        </p:grpSpPr>
        <p:sp>
          <p:nvSpPr>
            <p:cNvPr id="46" name="Овал 45"/>
            <p:cNvSpPr/>
            <p:nvPr/>
          </p:nvSpPr>
          <p:spPr>
            <a:xfrm>
              <a:off x="6331335" y="3097547"/>
              <a:ext cx="879518" cy="914521"/>
            </a:xfrm>
            <a:prstGeom prst="ellipse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771094" y="3097547"/>
              <a:ext cx="605350" cy="914520"/>
            </a:xfrm>
            <a:prstGeom prst="rect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6450034" y="3187455"/>
              <a:ext cx="732094" cy="7095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56"/>
          <p:cNvGrpSpPr/>
          <p:nvPr/>
        </p:nvGrpSpPr>
        <p:grpSpPr>
          <a:xfrm rot="10800000">
            <a:off x="8193360" y="2708921"/>
            <a:ext cx="1002570" cy="900000"/>
            <a:chOff x="6331335" y="3097547"/>
            <a:chExt cx="1045109" cy="914521"/>
          </a:xfrm>
        </p:grpSpPr>
        <p:sp>
          <p:nvSpPr>
            <p:cNvPr id="52" name="Овал 51"/>
            <p:cNvSpPr/>
            <p:nvPr/>
          </p:nvSpPr>
          <p:spPr>
            <a:xfrm>
              <a:off x="6331335" y="3097547"/>
              <a:ext cx="879518" cy="914521"/>
            </a:xfrm>
            <a:prstGeom prst="ellipse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771094" y="3097547"/>
              <a:ext cx="605350" cy="914520"/>
            </a:xfrm>
            <a:prstGeom prst="rect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50034" y="3187455"/>
              <a:ext cx="732094" cy="7095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6"/>
          <p:cNvGrpSpPr/>
          <p:nvPr/>
        </p:nvGrpSpPr>
        <p:grpSpPr>
          <a:xfrm rot="10800000">
            <a:off x="8193360" y="3861047"/>
            <a:ext cx="1002570" cy="900000"/>
            <a:chOff x="6331335" y="3097547"/>
            <a:chExt cx="1045109" cy="914521"/>
          </a:xfrm>
        </p:grpSpPr>
        <p:sp>
          <p:nvSpPr>
            <p:cNvPr id="58" name="Овал 57"/>
            <p:cNvSpPr/>
            <p:nvPr/>
          </p:nvSpPr>
          <p:spPr>
            <a:xfrm>
              <a:off x="6331335" y="3097547"/>
              <a:ext cx="879518" cy="914521"/>
            </a:xfrm>
            <a:prstGeom prst="ellipse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771094" y="3097547"/>
              <a:ext cx="605350" cy="914520"/>
            </a:xfrm>
            <a:prstGeom prst="rect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50034" y="3187455"/>
              <a:ext cx="732094" cy="7095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56"/>
          <p:cNvGrpSpPr/>
          <p:nvPr/>
        </p:nvGrpSpPr>
        <p:grpSpPr>
          <a:xfrm rot="10800000">
            <a:off x="8193360" y="5013175"/>
            <a:ext cx="1002570" cy="900000"/>
            <a:chOff x="6331335" y="3097547"/>
            <a:chExt cx="1045109" cy="914521"/>
          </a:xfrm>
        </p:grpSpPr>
        <p:sp>
          <p:nvSpPr>
            <p:cNvPr id="64" name="Овал 63"/>
            <p:cNvSpPr/>
            <p:nvPr/>
          </p:nvSpPr>
          <p:spPr>
            <a:xfrm>
              <a:off x="6331335" y="3097547"/>
              <a:ext cx="879518" cy="914521"/>
            </a:xfrm>
            <a:prstGeom prst="ellipse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6771094" y="3097547"/>
              <a:ext cx="605350" cy="914520"/>
            </a:xfrm>
            <a:prstGeom prst="rect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50034" y="3187455"/>
              <a:ext cx="732094" cy="7095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Rectangle 2"/>
          <p:cNvSpPr txBox="1">
            <a:spLocks/>
          </p:cNvSpPr>
          <p:nvPr/>
        </p:nvSpPr>
        <p:spPr>
          <a:xfrm>
            <a:off x="8438993" y="1562967"/>
            <a:ext cx="583844" cy="8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alt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2"/>
          <p:cNvSpPr txBox="1">
            <a:spLocks/>
          </p:cNvSpPr>
          <p:nvPr/>
        </p:nvSpPr>
        <p:spPr>
          <a:xfrm>
            <a:off x="8438993" y="2745951"/>
            <a:ext cx="583844" cy="8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9" name="Rectangle 2"/>
          <p:cNvSpPr txBox="1">
            <a:spLocks/>
          </p:cNvSpPr>
          <p:nvPr/>
        </p:nvSpPr>
        <p:spPr>
          <a:xfrm>
            <a:off x="8438993" y="3885713"/>
            <a:ext cx="583844" cy="8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0" name="Rectangle 2"/>
          <p:cNvSpPr txBox="1">
            <a:spLocks/>
          </p:cNvSpPr>
          <p:nvPr/>
        </p:nvSpPr>
        <p:spPr>
          <a:xfrm>
            <a:off x="8438993" y="5050205"/>
            <a:ext cx="583844" cy="8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4</a:t>
            </a:r>
            <a:endParaRPr lang="ru-RU" alt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2" descr="https://sun9-49.userapi.com/impg/fUXCQyZ2NO3HVrSJP8YQrU4K0KqMLiurGZDYhw/MHpZ9Sh_76w.jpg?size=759x363&amp;quality=96&amp;sign=8d23ea00a7630167f72d7e30e3ed0d7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10" y="188640"/>
            <a:ext cx="1774634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Группа 86"/>
          <p:cNvGrpSpPr/>
          <p:nvPr/>
        </p:nvGrpSpPr>
        <p:grpSpPr>
          <a:xfrm>
            <a:off x="55749" y="6668044"/>
            <a:ext cx="9793795" cy="145332"/>
            <a:chOff x="55749" y="6668044"/>
            <a:chExt cx="9793795" cy="145332"/>
          </a:xfrm>
        </p:grpSpPr>
        <p:sp>
          <p:nvSpPr>
            <p:cNvPr id="88" name="Параллелограмм 87"/>
            <p:cNvSpPr/>
            <p:nvPr/>
          </p:nvSpPr>
          <p:spPr bwMode="auto">
            <a:xfrm>
              <a:off x="55749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Параллелограмм 88"/>
            <p:cNvSpPr/>
            <p:nvPr/>
          </p:nvSpPr>
          <p:spPr bwMode="auto">
            <a:xfrm>
              <a:off x="52882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Параллелограмм 89"/>
            <p:cNvSpPr/>
            <p:nvPr/>
          </p:nvSpPr>
          <p:spPr bwMode="auto">
            <a:xfrm>
              <a:off x="99891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91" name="Параллелограмм 90"/>
            <p:cNvSpPr/>
            <p:nvPr/>
          </p:nvSpPr>
          <p:spPr bwMode="auto">
            <a:xfrm>
              <a:off x="1471986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92" name="Параллелограмм 91"/>
            <p:cNvSpPr/>
            <p:nvPr/>
          </p:nvSpPr>
          <p:spPr bwMode="auto">
            <a:xfrm>
              <a:off x="194548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93" name="Параллелограмм 92"/>
            <p:cNvSpPr/>
            <p:nvPr/>
          </p:nvSpPr>
          <p:spPr bwMode="auto">
            <a:xfrm>
              <a:off x="241855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94" name="Параллелограмм 93"/>
            <p:cNvSpPr/>
            <p:nvPr/>
          </p:nvSpPr>
          <p:spPr bwMode="auto">
            <a:xfrm>
              <a:off x="2888642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95" name="Параллелограмм 94"/>
            <p:cNvSpPr/>
            <p:nvPr/>
          </p:nvSpPr>
          <p:spPr bwMode="auto">
            <a:xfrm>
              <a:off x="3361718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96" name="Параллелограмм 95"/>
            <p:cNvSpPr/>
            <p:nvPr/>
          </p:nvSpPr>
          <p:spPr bwMode="auto">
            <a:xfrm>
              <a:off x="3838031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97" name="Параллелограмм 96"/>
            <p:cNvSpPr/>
            <p:nvPr/>
          </p:nvSpPr>
          <p:spPr bwMode="auto">
            <a:xfrm>
              <a:off x="4311107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98" name="Параллелограмм 97"/>
            <p:cNvSpPr/>
            <p:nvPr/>
          </p:nvSpPr>
          <p:spPr bwMode="auto">
            <a:xfrm>
              <a:off x="4781192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Параллелограмм 98"/>
            <p:cNvSpPr/>
            <p:nvPr/>
          </p:nvSpPr>
          <p:spPr bwMode="auto">
            <a:xfrm>
              <a:off x="8558679" y="6668044"/>
              <a:ext cx="1290865" cy="144017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Параллелограмм 99"/>
            <p:cNvSpPr/>
            <p:nvPr/>
          </p:nvSpPr>
          <p:spPr bwMode="auto">
            <a:xfrm>
              <a:off x="5257585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Параллелограмм 100"/>
            <p:cNvSpPr/>
            <p:nvPr/>
          </p:nvSpPr>
          <p:spPr bwMode="auto">
            <a:xfrm>
              <a:off x="5729890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Параллелограмм 101"/>
            <p:cNvSpPr/>
            <p:nvPr/>
          </p:nvSpPr>
          <p:spPr bwMode="auto">
            <a:xfrm>
              <a:off x="621006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Параллелограмм 102"/>
            <p:cNvSpPr/>
            <p:nvPr/>
          </p:nvSpPr>
          <p:spPr bwMode="auto">
            <a:xfrm>
              <a:off x="6682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Параллелограмм 103"/>
            <p:cNvSpPr/>
            <p:nvPr/>
          </p:nvSpPr>
          <p:spPr bwMode="auto">
            <a:xfrm>
              <a:off x="7150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Параллелограмм 104"/>
            <p:cNvSpPr/>
            <p:nvPr/>
          </p:nvSpPr>
          <p:spPr bwMode="auto">
            <a:xfrm>
              <a:off x="7622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Параллелограмм 105"/>
            <p:cNvSpPr/>
            <p:nvPr/>
          </p:nvSpPr>
          <p:spPr bwMode="auto">
            <a:xfrm>
              <a:off x="8090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20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14514" y="1196752"/>
            <a:ext cx="9515548" cy="900000"/>
            <a:chOff x="-14514" y="1365497"/>
            <a:chExt cx="9515548" cy="900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-14514" y="1365497"/>
              <a:ext cx="9515548" cy="900000"/>
              <a:chOff x="-14514" y="1365497"/>
              <a:chExt cx="9515548" cy="900000"/>
            </a:xfrm>
          </p:grpSpPr>
          <p:grpSp>
            <p:nvGrpSpPr>
              <p:cNvPr id="4" name="Группа 50"/>
              <p:cNvGrpSpPr/>
              <p:nvPr/>
            </p:nvGrpSpPr>
            <p:grpSpPr>
              <a:xfrm rot="10800000">
                <a:off x="8498464" y="1365497"/>
                <a:ext cx="1002570" cy="900000"/>
                <a:chOff x="6331335" y="3097547"/>
                <a:chExt cx="1045109" cy="914521"/>
              </a:xfrm>
            </p:grpSpPr>
            <p:sp>
              <p:nvSpPr>
                <p:cNvPr id="52" name="Овал 51"/>
                <p:cNvSpPr/>
                <p:nvPr/>
              </p:nvSpPr>
              <p:spPr>
                <a:xfrm>
                  <a:off x="6331335" y="3097547"/>
                  <a:ext cx="879518" cy="914521"/>
                </a:xfrm>
                <a:prstGeom prst="ellipse">
                  <a:avLst/>
                </a:prstGeom>
                <a:solidFill>
                  <a:srgbClr val="F6D10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Прямоугольник 52"/>
                <p:cNvSpPr/>
                <p:nvPr/>
              </p:nvSpPr>
              <p:spPr>
                <a:xfrm>
                  <a:off x="6771094" y="3097547"/>
                  <a:ext cx="605350" cy="914520"/>
                </a:xfrm>
                <a:prstGeom prst="rect">
                  <a:avLst/>
                </a:prstGeom>
                <a:solidFill>
                  <a:srgbClr val="F6D10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Овал 53"/>
                <p:cNvSpPr/>
                <p:nvPr/>
              </p:nvSpPr>
              <p:spPr>
                <a:xfrm>
                  <a:off x="6450035" y="3187454"/>
                  <a:ext cx="732094" cy="7095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5" name="Прямоугольник 54"/>
              <p:cNvSpPr/>
              <p:nvPr/>
            </p:nvSpPr>
            <p:spPr>
              <a:xfrm>
                <a:off x="-14514" y="1365497"/>
                <a:ext cx="8512978" cy="899999"/>
              </a:xfrm>
              <a:prstGeom prst="rect">
                <a:avLst/>
              </a:prstGeom>
              <a:solidFill>
                <a:srgbClr val="F6D1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b="1" dirty="0" smtClean="0">
                    <a:solidFill>
                      <a:srgbClr val="3D464A"/>
                    </a:solidFill>
                    <a:latin typeface="Arial" pitchFamily="34" charset="0"/>
                    <a:cs typeface="Arial" pitchFamily="34" charset="0"/>
                  </a:rPr>
                  <a:t>Совершенствование системы питания учащихся с учетом современных цифровых технологий </a:t>
                </a:r>
                <a:endParaRPr lang="ru-RU" sz="2000" b="1" dirty="0">
                  <a:solidFill>
                    <a:srgbClr val="3D464A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32" name="Picture 8" descr="C:\Users\BeliaevIP\Downloads\png2\006-objectiv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9661" y="1469182"/>
              <a:ext cx="638075" cy="638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5"/>
          <p:cNvGrpSpPr/>
          <p:nvPr/>
        </p:nvGrpSpPr>
        <p:grpSpPr>
          <a:xfrm>
            <a:off x="-15552" y="2418066"/>
            <a:ext cx="7005089" cy="722902"/>
            <a:chOff x="2938918" y="1365497"/>
            <a:chExt cx="6562116" cy="900000"/>
          </a:xfrm>
        </p:grpSpPr>
        <p:grpSp>
          <p:nvGrpSpPr>
            <p:cNvPr id="7" name="Группа 56"/>
            <p:cNvGrpSpPr/>
            <p:nvPr/>
          </p:nvGrpSpPr>
          <p:grpSpPr>
            <a:xfrm rot="10800000">
              <a:off x="8498464" y="1365497"/>
              <a:ext cx="1002570" cy="900000"/>
              <a:chOff x="6331335" y="3097547"/>
              <a:chExt cx="1045109" cy="914521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6331335" y="3097547"/>
                <a:ext cx="879518" cy="914521"/>
              </a:xfrm>
              <a:prstGeom prst="ellipse">
                <a:avLst/>
              </a:prstGeom>
              <a:solidFill>
                <a:srgbClr val="3D4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771094" y="3097547"/>
                <a:ext cx="605350" cy="914520"/>
              </a:xfrm>
              <a:prstGeom prst="rect">
                <a:avLst/>
              </a:prstGeom>
              <a:solidFill>
                <a:srgbClr val="3D4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6450035" y="3187454"/>
                <a:ext cx="732094" cy="7095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8" name="Прямоугольник 57"/>
            <p:cNvSpPr/>
            <p:nvPr/>
          </p:nvSpPr>
          <p:spPr>
            <a:xfrm>
              <a:off x="2938918" y="1365497"/>
              <a:ext cx="5662300" cy="899999"/>
            </a:xfrm>
            <a:prstGeom prst="rect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 smtClean="0">
                  <a:solidFill>
                    <a:srgbClr val="EEEEEE"/>
                  </a:solidFill>
                  <a:latin typeface="Arial" pitchFamily="34" charset="0"/>
                  <a:cs typeface="Arial" pitchFamily="34" charset="0"/>
                </a:rPr>
                <a:t>Анализ состояния работы школьной столовой</a:t>
              </a:r>
              <a:endParaRPr lang="ru-RU" sz="1800" b="1" dirty="0">
                <a:solidFill>
                  <a:srgbClr val="EEEEE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Группа 4"/>
          <p:cNvGrpSpPr/>
          <p:nvPr/>
        </p:nvGrpSpPr>
        <p:grpSpPr>
          <a:xfrm>
            <a:off x="-15552" y="4003095"/>
            <a:ext cx="7005072" cy="755987"/>
            <a:chOff x="-15552" y="5049278"/>
            <a:chExt cx="6561144" cy="900002"/>
          </a:xfrm>
        </p:grpSpPr>
        <p:grpSp>
          <p:nvGrpSpPr>
            <p:cNvPr id="12" name="Группа 76"/>
            <p:cNvGrpSpPr/>
            <p:nvPr/>
          </p:nvGrpSpPr>
          <p:grpSpPr>
            <a:xfrm>
              <a:off x="-15552" y="5049278"/>
              <a:ext cx="6561144" cy="900002"/>
              <a:chOff x="2939890" y="1365495"/>
              <a:chExt cx="6561144" cy="900002"/>
            </a:xfrm>
          </p:grpSpPr>
          <p:grpSp>
            <p:nvGrpSpPr>
              <p:cNvPr id="13" name="Группа 77"/>
              <p:cNvGrpSpPr/>
              <p:nvPr/>
            </p:nvGrpSpPr>
            <p:grpSpPr>
              <a:xfrm rot="10800000">
                <a:off x="8498464" y="1365497"/>
                <a:ext cx="1002570" cy="900000"/>
                <a:chOff x="6331335" y="3097547"/>
                <a:chExt cx="1045109" cy="914521"/>
              </a:xfrm>
            </p:grpSpPr>
            <p:sp>
              <p:nvSpPr>
                <p:cNvPr id="80" name="Овал 79"/>
                <p:cNvSpPr/>
                <p:nvPr/>
              </p:nvSpPr>
              <p:spPr>
                <a:xfrm>
                  <a:off x="6331335" y="3097547"/>
                  <a:ext cx="879518" cy="914521"/>
                </a:xfrm>
                <a:prstGeom prst="ellipse">
                  <a:avLst/>
                </a:prstGeom>
                <a:solidFill>
                  <a:srgbClr val="3D46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Прямоугольник 80"/>
                <p:cNvSpPr/>
                <p:nvPr/>
              </p:nvSpPr>
              <p:spPr>
                <a:xfrm>
                  <a:off x="6771094" y="3097547"/>
                  <a:ext cx="605350" cy="914520"/>
                </a:xfrm>
                <a:prstGeom prst="rect">
                  <a:avLst/>
                </a:prstGeom>
                <a:solidFill>
                  <a:srgbClr val="3D46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Овал 81"/>
                <p:cNvSpPr/>
                <p:nvPr/>
              </p:nvSpPr>
              <p:spPr>
                <a:xfrm>
                  <a:off x="6450035" y="3187454"/>
                  <a:ext cx="732094" cy="7095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9" name="Прямоугольник 78"/>
              <p:cNvSpPr/>
              <p:nvPr/>
            </p:nvSpPr>
            <p:spPr>
              <a:xfrm>
                <a:off x="2939890" y="1365495"/>
                <a:ext cx="5760640" cy="899998"/>
              </a:xfrm>
              <a:prstGeom prst="rect">
                <a:avLst/>
              </a:prstGeom>
              <a:solidFill>
                <a:srgbClr val="3D4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650" b="1" dirty="0" smtClean="0">
                    <a:solidFill>
                      <a:srgbClr val="EEEEEE"/>
                    </a:solidFill>
                    <a:latin typeface="Arial" pitchFamily="34" charset="0"/>
                    <a:cs typeface="Arial" pitchFamily="34" charset="0"/>
                  </a:rPr>
                  <a:t>Включение школьной столовой в информационное пространство школы через внедрение мобильного приложения</a:t>
                </a:r>
                <a:endParaRPr lang="ru-RU" sz="1650" b="1" dirty="0">
                  <a:solidFill>
                    <a:srgbClr val="EEEEE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35" name="Picture 11" descr="C:\Users\BeliaevIP\Downloads\png2\002-world-ma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148" y="5220729"/>
              <a:ext cx="620545" cy="620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3"/>
          <p:cNvGrpSpPr/>
          <p:nvPr/>
        </p:nvGrpSpPr>
        <p:grpSpPr>
          <a:xfrm>
            <a:off x="-15552" y="3211007"/>
            <a:ext cx="7005072" cy="722049"/>
            <a:chOff x="-14514" y="3825144"/>
            <a:chExt cx="6561144" cy="900000"/>
          </a:xfrm>
        </p:grpSpPr>
        <p:grpSp>
          <p:nvGrpSpPr>
            <p:cNvPr id="9" name="Группа 70"/>
            <p:cNvGrpSpPr/>
            <p:nvPr/>
          </p:nvGrpSpPr>
          <p:grpSpPr>
            <a:xfrm>
              <a:off x="-14514" y="3825144"/>
              <a:ext cx="6561144" cy="900000"/>
              <a:chOff x="2939890" y="1365497"/>
              <a:chExt cx="6561144" cy="900000"/>
            </a:xfrm>
          </p:grpSpPr>
          <p:grpSp>
            <p:nvGrpSpPr>
              <p:cNvPr id="10" name="Группа 71"/>
              <p:cNvGrpSpPr/>
              <p:nvPr/>
            </p:nvGrpSpPr>
            <p:grpSpPr>
              <a:xfrm rot="10800000">
                <a:off x="8498464" y="1365497"/>
                <a:ext cx="1002570" cy="900000"/>
                <a:chOff x="6331335" y="3097547"/>
                <a:chExt cx="1045109" cy="914521"/>
              </a:xfrm>
            </p:grpSpPr>
            <p:sp>
              <p:nvSpPr>
                <p:cNvPr id="74" name="Овал 73"/>
                <p:cNvSpPr/>
                <p:nvPr/>
              </p:nvSpPr>
              <p:spPr>
                <a:xfrm>
                  <a:off x="6331335" y="3097547"/>
                  <a:ext cx="879518" cy="914521"/>
                </a:xfrm>
                <a:prstGeom prst="ellipse">
                  <a:avLst/>
                </a:prstGeom>
                <a:solidFill>
                  <a:srgbClr val="3D46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Прямоугольник 74"/>
                <p:cNvSpPr/>
                <p:nvPr/>
              </p:nvSpPr>
              <p:spPr>
                <a:xfrm>
                  <a:off x="6771094" y="3097547"/>
                  <a:ext cx="605350" cy="914520"/>
                </a:xfrm>
                <a:prstGeom prst="rect">
                  <a:avLst/>
                </a:prstGeom>
                <a:solidFill>
                  <a:srgbClr val="3D46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Овал 75"/>
                <p:cNvSpPr/>
                <p:nvPr/>
              </p:nvSpPr>
              <p:spPr>
                <a:xfrm>
                  <a:off x="6450035" y="3187454"/>
                  <a:ext cx="732094" cy="7095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3" name="Прямоугольник 72"/>
              <p:cNvSpPr/>
              <p:nvPr/>
            </p:nvSpPr>
            <p:spPr>
              <a:xfrm>
                <a:off x="2939890" y="1365497"/>
                <a:ext cx="5558574" cy="899999"/>
              </a:xfrm>
              <a:prstGeom prst="rect">
                <a:avLst/>
              </a:prstGeom>
              <a:solidFill>
                <a:srgbClr val="3D4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800" b="1" dirty="0" smtClean="0">
                    <a:solidFill>
                      <a:srgbClr val="EEEEEE"/>
                    </a:solidFill>
                    <a:latin typeface="Arial" pitchFamily="34" charset="0"/>
                    <a:cs typeface="Arial" pitchFamily="34" charset="0"/>
                  </a:rPr>
                  <a:t>Разработка мобильного приложения</a:t>
                </a:r>
                <a:endParaRPr lang="ru-RU" sz="1800" b="1" dirty="0">
                  <a:solidFill>
                    <a:srgbClr val="EEEEE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34" name="Picture 10" descr="C:\Users\BeliaevIP\Downloads\png2\008-gear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4415" y="4005064"/>
              <a:ext cx="526962" cy="526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315261" y="202068"/>
            <a:ext cx="7460737" cy="850668"/>
            <a:chOff x="315261" y="202068"/>
            <a:chExt cx="7460737" cy="850668"/>
          </a:xfrm>
        </p:grpSpPr>
        <p:sp>
          <p:nvSpPr>
            <p:cNvPr id="39" name="Rectangle 2"/>
            <p:cNvSpPr txBox="1">
              <a:spLocks/>
            </p:cNvSpPr>
            <p:nvPr/>
          </p:nvSpPr>
          <p:spPr>
            <a:xfrm>
              <a:off x="998909" y="202068"/>
              <a:ext cx="6777089" cy="8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3D464A"/>
                  </a:solidFill>
                  <a:latin typeface="Europe" pitchFamily="50" charset="-52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D464A"/>
                  </a:solidFill>
                  <a:latin typeface="Europe" pitchFamily="2" charset="0"/>
                </a:defRPr>
              </a:lvl9pPr>
            </a:lstStyle>
            <a:p>
              <a:r>
                <a:rPr lang="ru-RU" altLang="ru-RU" sz="2800" b="1" dirty="0" smtClean="0">
                  <a:latin typeface="Arial" pitchFamily="34" charset="0"/>
                  <a:cs typeface="Arial" pitchFamily="34" charset="0"/>
                </a:rPr>
                <a:t> Цели </a:t>
              </a:r>
              <a:r>
                <a:rPr lang="ru-RU" altLang="ru-RU" sz="2800" b="1" dirty="0">
                  <a:latin typeface="Arial" pitchFamily="34" charset="0"/>
                  <a:cs typeface="Arial" pitchFamily="34" charset="0"/>
                </a:rPr>
                <a:t>и задачи</a:t>
              </a: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5261" y="396857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1" name="Прямая соединительная линия 40"/>
            <p:cNvCxnSpPr/>
            <p:nvPr/>
          </p:nvCxnSpPr>
          <p:spPr>
            <a:xfrm>
              <a:off x="998909" y="396857"/>
              <a:ext cx="0" cy="461090"/>
            </a:xfrm>
            <a:prstGeom prst="line">
              <a:avLst/>
            </a:prstGeom>
            <a:ln>
              <a:solidFill>
                <a:srgbClr val="3D46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Группа 76"/>
          <p:cNvGrpSpPr/>
          <p:nvPr/>
        </p:nvGrpSpPr>
        <p:grpSpPr>
          <a:xfrm>
            <a:off x="-15552" y="4831288"/>
            <a:ext cx="7005071" cy="755983"/>
            <a:chOff x="2939890" y="1365497"/>
            <a:chExt cx="6561144" cy="900000"/>
          </a:xfrm>
        </p:grpSpPr>
        <p:grpSp>
          <p:nvGrpSpPr>
            <p:cNvPr id="67" name="Группа 77"/>
            <p:cNvGrpSpPr/>
            <p:nvPr/>
          </p:nvGrpSpPr>
          <p:grpSpPr>
            <a:xfrm rot="10800000">
              <a:off x="8498464" y="1365497"/>
              <a:ext cx="1002570" cy="900000"/>
              <a:chOff x="6331335" y="3097547"/>
              <a:chExt cx="1045109" cy="914521"/>
            </a:xfrm>
          </p:grpSpPr>
          <p:sp>
            <p:nvSpPr>
              <p:cNvPr id="69" name="Овал 68"/>
              <p:cNvSpPr/>
              <p:nvPr/>
            </p:nvSpPr>
            <p:spPr>
              <a:xfrm>
                <a:off x="6331335" y="3097547"/>
                <a:ext cx="879518" cy="914521"/>
              </a:xfrm>
              <a:prstGeom prst="ellipse">
                <a:avLst/>
              </a:prstGeom>
              <a:solidFill>
                <a:srgbClr val="3D4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6771094" y="3097547"/>
                <a:ext cx="605350" cy="914520"/>
              </a:xfrm>
              <a:prstGeom prst="rect">
                <a:avLst/>
              </a:prstGeom>
              <a:solidFill>
                <a:srgbClr val="3D4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6450035" y="3187454"/>
                <a:ext cx="732094" cy="7095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8" name="Прямоугольник 67"/>
            <p:cNvSpPr/>
            <p:nvPr/>
          </p:nvSpPr>
          <p:spPr>
            <a:xfrm>
              <a:off x="2939890" y="1365497"/>
              <a:ext cx="5730457" cy="899999"/>
            </a:xfrm>
            <a:prstGeom prst="rect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 smtClean="0">
                  <a:solidFill>
                    <a:srgbClr val="EEEEEE"/>
                  </a:solidFill>
                  <a:latin typeface="Arial" pitchFamily="34" charset="0"/>
                  <a:cs typeface="Arial" pitchFamily="34" charset="0"/>
                </a:rPr>
                <a:t>Обеспечение качества и доступности питания</a:t>
              </a:r>
              <a:endParaRPr lang="ru-RU" sz="1800" b="1" dirty="0">
                <a:solidFill>
                  <a:srgbClr val="EEEEE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8193360" y="241523"/>
            <a:ext cx="1379682" cy="8506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5" name="Группа 70"/>
          <p:cNvGrpSpPr/>
          <p:nvPr/>
        </p:nvGrpSpPr>
        <p:grpSpPr>
          <a:xfrm>
            <a:off x="-14514" y="5659279"/>
            <a:ext cx="7004051" cy="722049"/>
            <a:chOff x="2939890" y="1365497"/>
            <a:chExt cx="6561144" cy="900000"/>
          </a:xfrm>
        </p:grpSpPr>
        <p:grpSp>
          <p:nvGrpSpPr>
            <p:cNvPr id="107" name="Группа 71"/>
            <p:cNvGrpSpPr/>
            <p:nvPr/>
          </p:nvGrpSpPr>
          <p:grpSpPr>
            <a:xfrm rot="10800000">
              <a:off x="8498464" y="1365497"/>
              <a:ext cx="1002570" cy="900000"/>
              <a:chOff x="6331335" y="3097547"/>
              <a:chExt cx="1045109" cy="914521"/>
            </a:xfrm>
          </p:grpSpPr>
          <p:sp>
            <p:nvSpPr>
              <p:cNvPr id="109" name="Овал 108"/>
              <p:cNvSpPr/>
              <p:nvPr/>
            </p:nvSpPr>
            <p:spPr>
              <a:xfrm>
                <a:off x="6331335" y="3097547"/>
                <a:ext cx="879518" cy="914521"/>
              </a:xfrm>
              <a:prstGeom prst="ellipse">
                <a:avLst/>
              </a:prstGeom>
              <a:solidFill>
                <a:srgbClr val="3D4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6771094" y="3097547"/>
                <a:ext cx="605350" cy="914520"/>
              </a:xfrm>
              <a:prstGeom prst="rect">
                <a:avLst/>
              </a:prstGeom>
              <a:solidFill>
                <a:srgbClr val="3D4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Овал 110"/>
              <p:cNvSpPr/>
              <p:nvPr/>
            </p:nvSpPr>
            <p:spPr>
              <a:xfrm>
                <a:off x="6450035" y="3187454"/>
                <a:ext cx="732094" cy="7095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8" name="Прямоугольник 107"/>
            <p:cNvSpPr/>
            <p:nvPr/>
          </p:nvSpPr>
          <p:spPr>
            <a:xfrm>
              <a:off x="2939890" y="1365497"/>
              <a:ext cx="5558574" cy="899999"/>
            </a:xfrm>
            <a:prstGeom prst="rect">
              <a:avLst/>
            </a:prstGeom>
            <a:solidFill>
              <a:srgbClr val="3D4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 smtClean="0">
                  <a:solidFill>
                    <a:srgbClr val="EEEEEE"/>
                  </a:solidFill>
                  <a:latin typeface="Arial" pitchFamily="34" charset="0"/>
                  <a:cs typeface="Arial" pitchFamily="34" charset="0"/>
                </a:rPr>
                <a:t>Формирование у школьников рациональных стереотипов пищевого поведения</a:t>
              </a:r>
              <a:endParaRPr lang="ru-RU" sz="1800" b="1" dirty="0">
                <a:solidFill>
                  <a:srgbClr val="EEEEE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2" name="Picture 9" descr="C:\Users\BeliaevIP\Downloads\png2\003-searc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2516545"/>
            <a:ext cx="552415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чёрная лента с чеком, контроль качества Computer Icons Symbol, ЗАГРЯЗНЕНИЕ,  Разное, сервис, логотип png | Klipart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17" y="4962994"/>
            <a:ext cx="517283" cy="5172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van\Desktop\шаблоны все\2 ИКОНКИ\НОВЫЕ\Artificial Intelligence\png\072-artificial-intelligence-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44" y="5778414"/>
            <a:ext cx="487718" cy="48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s://sun9-49.userapi.com/impg/fUXCQyZ2NO3HVrSJP8YQrU4K0KqMLiurGZDYhw/MHpZ9Sh_76w.jpg?size=759x363&amp;quality=96&amp;sign=8d23ea00a7630167f72d7e30e3ed0d79&amp;type=albu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10" y="188640"/>
            <a:ext cx="1774634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Группа 71"/>
          <p:cNvGrpSpPr/>
          <p:nvPr/>
        </p:nvGrpSpPr>
        <p:grpSpPr>
          <a:xfrm>
            <a:off x="55749" y="6668044"/>
            <a:ext cx="9793795" cy="145332"/>
            <a:chOff x="55749" y="6668044"/>
            <a:chExt cx="9793795" cy="145332"/>
          </a:xfrm>
        </p:grpSpPr>
        <p:sp>
          <p:nvSpPr>
            <p:cNvPr id="77" name="Параллелограмм 76"/>
            <p:cNvSpPr/>
            <p:nvPr/>
          </p:nvSpPr>
          <p:spPr bwMode="auto">
            <a:xfrm>
              <a:off x="55749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Параллелограмм 77"/>
            <p:cNvSpPr/>
            <p:nvPr/>
          </p:nvSpPr>
          <p:spPr bwMode="auto">
            <a:xfrm>
              <a:off x="528825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Параллелограмм 82"/>
            <p:cNvSpPr/>
            <p:nvPr/>
          </p:nvSpPr>
          <p:spPr bwMode="auto">
            <a:xfrm>
              <a:off x="998910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84" name="Параллелограмм 83"/>
            <p:cNvSpPr/>
            <p:nvPr/>
          </p:nvSpPr>
          <p:spPr bwMode="auto">
            <a:xfrm>
              <a:off x="1471986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97" name="Параллелограмм 96"/>
            <p:cNvSpPr/>
            <p:nvPr/>
          </p:nvSpPr>
          <p:spPr bwMode="auto">
            <a:xfrm>
              <a:off x="194548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98" name="Параллелограмм 97"/>
            <p:cNvSpPr/>
            <p:nvPr/>
          </p:nvSpPr>
          <p:spPr bwMode="auto">
            <a:xfrm>
              <a:off x="2418557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99" name="Параллелограмм 98"/>
            <p:cNvSpPr/>
            <p:nvPr/>
          </p:nvSpPr>
          <p:spPr bwMode="auto">
            <a:xfrm>
              <a:off x="2888642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100" name="Параллелограмм 99"/>
            <p:cNvSpPr/>
            <p:nvPr/>
          </p:nvSpPr>
          <p:spPr bwMode="auto">
            <a:xfrm>
              <a:off x="3361718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101" name="Параллелограмм 100"/>
            <p:cNvSpPr/>
            <p:nvPr/>
          </p:nvSpPr>
          <p:spPr bwMode="auto">
            <a:xfrm>
              <a:off x="3838031" y="6669360"/>
              <a:ext cx="468000" cy="144016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102" name="Параллелограмм 101"/>
            <p:cNvSpPr/>
            <p:nvPr/>
          </p:nvSpPr>
          <p:spPr bwMode="auto">
            <a:xfrm>
              <a:off x="4311107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/>
            </a:p>
          </p:txBody>
        </p:sp>
        <p:sp>
          <p:nvSpPr>
            <p:cNvPr id="103" name="Параллелограмм 102"/>
            <p:cNvSpPr/>
            <p:nvPr/>
          </p:nvSpPr>
          <p:spPr bwMode="auto">
            <a:xfrm>
              <a:off x="4781192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Параллелограмм 103"/>
            <p:cNvSpPr/>
            <p:nvPr/>
          </p:nvSpPr>
          <p:spPr bwMode="auto">
            <a:xfrm>
              <a:off x="8558679" y="6668044"/>
              <a:ext cx="1290865" cy="144017"/>
            </a:xfrm>
            <a:prstGeom prst="parallelogram">
              <a:avLst/>
            </a:prstGeom>
            <a:solidFill>
              <a:srgbClr val="FED2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Параллелограмм 118"/>
            <p:cNvSpPr/>
            <p:nvPr/>
          </p:nvSpPr>
          <p:spPr bwMode="auto">
            <a:xfrm>
              <a:off x="5257585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Параллелограмм 119"/>
            <p:cNvSpPr/>
            <p:nvPr/>
          </p:nvSpPr>
          <p:spPr bwMode="auto">
            <a:xfrm>
              <a:off x="5729890" y="6669360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Параллелограмм 120"/>
            <p:cNvSpPr/>
            <p:nvPr/>
          </p:nvSpPr>
          <p:spPr bwMode="auto">
            <a:xfrm>
              <a:off x="621006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Параллелограмм 121"/>
            <p:cNvSpPr/>
            <p:nvPr/>
          </p:nvSpPr>
          <p:spPr bwMode="auto">
            <a:xfrm>
              <a:off x="6682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Параллелограмм 122"/>
            <p:cNvSpPr/>
            <p:nvPr/>
          </p:nvSpPr>
          <p:spPr bwMode="auto">
            <a:xfrm>
              <a:off x="7150374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Параллелограмм 123"/>
            <p:cNvSpPr/>
            <p:nvPr/>
          </p:nvSpPr>
          <p:spPr bwMode="auto">
            <a:xfrm>
              <a:off x="7622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Параллелограмм 124"/>
            <p:cNvSpPr/>
            <p:nvPr/>
          </p:nvSpPr>
          <p:spPr bwMode="auto">
            <a:xfrm>
              <a:off x="8090679" y="6668045"/>
              <a:ext cx="468000" cy="144016"/>
            </a:xfrm>
            <a:prstGeom prst="parallelogram">
              <a:avLst/>
            </a:prstGeom>
            <a:solidFill>
              <a:srgbClr val="3D46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707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Shablon_europe</Template>
  <TotalTime>4836</TotalTime>
  <Words>450</Words>
  <Application>Microsoft Office PowerPoint</Application>
  <PresentationFormat>Лист A4 (210x297 мм)</PresentationFormat>
  <Paragraphs>105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внутренний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шрифт Europe 20 pt</dc:title>
  <dc:creator>vircat</dc:creator>
  <cp:lastModifiedBy>User211</cp:lastModifiedBy>
  <cp:revision>352</cp:revision>
  <cp:lastPrinted>2019-04-25T04:41:48Z</cp:lastPrinted>
  <dcterms:created xsi:type="dcterms:W3CDTF">2012-04-25T13:09:23Z</dcterms:created>
  <dcterms:modified xsi:type="dcterms:W3CDTF">2021-04-02T05:40:09Z</dcterms:modified>
</cp:coreProperties>
</file>