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6" r:id="rId5"/>
    <p:sldId id="267" r:id="rId6"/>
    <p:sldId id="269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378530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проект </a:t>
            </a:r>
          </a:p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9Б класса</a:t>
            </a:r>
            <a:endParaRPr lang="ru-RU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564904"/>
            <a:ext cx="74888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60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«Вместе-мы сила»</a:t>
            </a:r>
            <a:endParaRPr lang="ru-RU" sz="6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74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692696"/>
            <a:ext cx="2363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1473" y="1277471"/>
            <a:ext cx="5347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Командир: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Гайрабекова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Фатима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0578" y="199784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командира по учебной части:              </a:t>
            </a:r>
          </a:p>
          <a:p>
            <a:pPr lvl="0" algn="ctr"/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Холодилова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9159" y="3068960"/>
            <a:ext cx="6135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учет отсутствующих: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Гамидова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1071" y="4310743"/>
            <a:ext cx="7336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питание: </a:t>
            </a:r>
          </a:p>
          <a:p>
            <a:pPr lvl="0"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Шаталова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Юстиния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4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74168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OpenSans"/>
                <a:ea typeface="Times New Roman"/>
              </a:rPr>
              <a:t>Тематика </a:t>
            </a:r>
            <a:r>
              <a:rPr lang="ru-RU" sz="1400" b="1" dirty="0" smtClean="0">
                <a:solidFill>
                  <a:srgbClr val="000000"/>
                </a:solidFill>
                <a:latin typeface="OpenSans"/>
                <a:ea typeface="Times New Roman"/>
              </a:rPr>
              <a:t> основных  классных </a:t>
            </a:r>
            <a:r>
              <a:rPr lang="ru-RU" sz="1400" b="1" dirty="0">
                <a:solidFill>
                  <a:srgbClr val="000000"/>
                </a:solidFill>
                <a:latin typeface="OpenSans"/>
                <a:ea typeface="Times New Roman"/>
              </a:rPr>
              <a:t>часов в 9 классе</a:t>
            </a: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OpenSans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15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образовательная траектория: планы на будущее.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15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Сетикет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правила поведения в интернете.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15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Мы за здоровый образ жизни!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15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Я в мире профессий.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15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Профориентация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: выбор профессии.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15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Положение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 формах и порядке проведения государственной (итоговой) аттестации.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15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Научись быть счастливым.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15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навыков самоанализа у старшеклассников (диагностические методики, беседа-рассуждение).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15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Итоги учебного года: достижения и перспективы.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2043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22024"/>
            <a:ext cx="7272808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Продуктом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проекта станет по окончании учебного года проект «Школьная летопись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Рисунок 4" descr="https://school-letopis.ru/wp-content/uploads/2017/10/logo-vshl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" y="61823"/>
            <a:ext cx="3477895" cy="101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ng.pngtree.com/back_origin_pic/04/09/26/ded20cceba20cf9d735720d1d4849d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79914"/>
            <a:ext cx="5400600" cy="46174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906806"/>
            <a:ext cx="4572000" cy="2020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b="1" dirty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Удивительные и забавные</a:t>
            </a:r>
            <a:endParaRPr lang="ru-RU" sz="1100" b="1" dirty="0">
              <a:solidFill>
                <a:srgbClr val="4F81B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1000"/>
              </a:spcAft>
            </a:pPr>
            <a:r>
              <a:rPr lang="ru-RU" sz="3200" b="1" dirty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истории из жизни </a:t>
            </a:r>
            <a:r>
              <a:rPr lang="ru-RU" sz="3200" b="1" dirty="0" smtClean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9Б </a:t>
            </a:r>
            <a:endParaRPr lang="ru-RU" sz="1100" b="1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204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4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39861" cy="413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70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708" y="825012"/>
            <a:ext cx="878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Анализ учебной деятельности класса в 2018-2019 учебном году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48478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Отличники:Бордачева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Мария.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Борисова Алина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Холодилова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852936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Хорошисты: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Бекболатова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Саида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Вялова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Наталья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Дадаева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Карина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Гайрабекова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Фатима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Гамидова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Ирина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Гусенова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Диана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Касимова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Умеда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Насырова Карина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Шаталова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Юстиния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2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581625"/>
            <a:ext cx="204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фотки для летописи\5KSXPlil1QI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2699"/>
            <a:ext cx="3312368" cy="231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39952" y="1177117"/>
            <a:ext cx="410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100-летие Комсомольской организации</a:t>
            </a:r>
            <a:endParaRPr lang="ru-RU" dirty="0"/>
          </a:p>
        </p:txBody>
      </p:sp>
      <p:pic>
        <p:nvPicPr>
          <p:cNvPr id="9" name="Рисунок 8" descr="F:\фотки для летописи\Uxa0W1aWM4k[1]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16424"/>
            <a:ext cx="3763253" cy="260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4471906"/>
            <a:ext cx="313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Шествие «Бессмертный полк»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296712" y="2270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63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F:\фотки для летописи\WhatsApp_Image_2018-03-22_at_20_33_20_1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7936"/>
            <a:ext cx="3330252" cy="251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40219" y="1055844"/>
            <a:ext cx="419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Активное участие в предметных декадах</a:t>
            </a:r>
            <a:endParaRPr lang="ru-RU" dirty="0"/>
          </a:p>
        </p:txBody>
      </p:sp>
      <p:pic>
        <p:nvPicPr>
          <p:cNvPr id="8" name="Рисунок 7" descr="F:\фотки для летописи\kGl2dvsdCAQ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11" y="3433548"/>
            <a:ext cx="373594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88895" y="4077072"/>
            <a:ext cx="303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Тематические классные часы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28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37" y="1377156"/>
            <a:ext cx="5475287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807033"/>
            <a:ext cx="196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Новогодний </a:t>
            </a:r>
            <a:r>
              <a:rPr lang="ru-RU" dirty="0" err="1" smtClean="0"/>
              <a:t>Квест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13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" y="-133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F:\фотки для летописи\4TOnf1j1XNI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776412"/>
            <a:ext cx="5657998" cy="359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93361" y="917345"/>
            <a:ext cx="529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 2018-2019 </a:t>
            </a:r>
            <a:r>
              <a:rPr lang="ru-RU" dirty="0" err="1" smtClean="0"/>
              <a:t>уч.год</a:t>
            </a:r>
            <a:r>
              <a:rPr lang="ru-RU" dirty="0" smtClean="0"/>
              <a:t> </a:t>
            </a:r>
            <a:r>
              <a:rPr lang="ru-RU" dirty="0"/>
              <a:t>3</a:t>
            </a:r>
            <a:r>
              <a:rPr lang="ru-RU" dirty="0" smtClean="0"/>
              <a:t> раза играли в</a:t>
            </a:r>
            <a:r>
              <a:rPr lang="en-US" dirty="0" smtClean="0"/>
              <a:t> Paintball</a:t>
            </a:r>
            <a:r>
              <a:rPr lang="ru-RU" dirty="0" smtClean="0"/>
              <a:t> в ЦМИ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99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418450"/>
            <a:ext cx="698477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Проблема:</a:t>
            </a:r>
            <a:r>
              <a:rPr lang="ru-RU" sz="2000" u="sng" dirty="0">
                <a:latin typeface="Times New Roman"/>
                <a:ea typeface="Calibri"/>
                <a:cs typeface="Times New Roman"/>
              </a:rPr>
              <a:t> повышение мотивации обучения учащихся 9Б </a:t>
            </a:r>
            <a:r>
              <a:rPr lang="ru-RU" sz="2000" u="sng" dirty="0" smtClean="0">
                <a:latin typeface="Times New Roman"/>
                <a:ea typeface="Calibri"/>
                <a:cs typeface="Times New Roman"/>
              </a:rPr>
              <a:t>класса. Организация </a:t>
            </a:r>
            <a:r>
              <a:rPr lang="ru-RU" sz="2000" u="sng" dirty="0">
                <a:latin typeface="Times New Roman"/>
                <a:ea typeface="Calibri"/>
                <a:cs typeface="Times New Roman"/>
              </a:rPr>
              <a:t>качественной подготовки к ГИА 2020. 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atin typeface="Times New Roman"/>
                <a:ea typeface="Times New Roman"/>
                <a:cs typeface="Times New Roman"/>
              </a:rPr>
              <a:t>Идея проекта: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Проведение классных часов и мероприятий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проф.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ориентационной деятельности с целью повышения мотивации обучения учащихся.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Цель проекта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Оказание помощи в формировании выбора экзаменов, посещения консультаций. Создание условий и контроля для успешной сдачи ГИА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204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ульти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79649"/>
            <a:ext cx="7128792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latin typeface="Times New Roman"/>
                <a:ea typeface="Times New Roman"/>
                <a:cs typeface="Times New Roman"/>
              </a:rPr>
              <a:t>Задачи: 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Создание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благоприятных психолого-педагогических условий для развития личности, самоутверждения каждого обучающегося, сохранения неповторимости и раскрытия его потенциальных способностей;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формирование здорового образа жизни;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организация системы отношений через разнообразные формы воспитывающей деятельности коллектива класса;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защита прав и интересов обучающихся;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организация системной работы с обучающимися в классе;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формирование у обучающихся нравственных смыслов и духовных ориентиров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Обучение родителей умению быть родителем, владеть приемами воспитания и взаимодействия с детьми;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Развитие способностей адекватно оценивать свои и чужие достижения, радоваться своим успехам и успехам одноклассников;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Определение круга реальных возможностей учащихся и зону их ближайшего развития;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2043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291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User211</cp:lastModifiedBy>
  <cp:revision>8</cp:revision>
  <dcterms:created xsi:type="dcterms:W3CDTF">2019-10-17T16:42:43Z</dcterms:created>
  <dcterms:modified xsi:type="dcterms:W3CDTF">2019-10-18T06:43:03Z</dcterms:modified>
</cp:coreProperties>
</file>